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presProps" Target="presProps.xml"/>
  <Relationship Id="rId8" Type="http://schemas.openxmlformats.org/officeDocument/2006/relationships/viewProps" Target="viewProps.xml"/>
  <Relationship Id="rId9" Type="http://schemas.openxmlformats.org/officeDocument/2006/relationships/tableStyles" Target="tableStyles.xml"/>
</Relationships>
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6035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9144000" cy="5143500"/>
          </a:xfrm>
          <a:prstGeom prst="rect">
            <a:avLst/>
          </a:prstGeom>
          <a:noFill/>
        </p:spPr>
        <p:txBody>
          <a:bodyPr anchor="ctr" anchorCtr="0" rtlCol="0" vert="horz" bIns="45720" lIns="91440" rIns="91440" tIns="45720">
            <a:spAutoFit/>
          </a:bodyPr>
          <a:lstStyle/>
          <a:p>
            <a:pPr algn="ctr" rtl="0" fontAlgn="ctr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60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நிகரே இல்லாத சர்வேசா
திகழும் ஒளி பிரகாசா      	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ாடிட இயேசு நாதா
பதினாயிரம் நாவுகள் போதா              	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1. துங்கன் ஏசு மெய் பரிசுத்தரே
எங்கள் தேவனைத் தரிசிக்கவே
துதிகளுடன் கவிகளுடன்
தூய தூயனை நெருங்கிடுவோம் --- நிகரே
2. கல்லும் மண்ணும் எம் கடவுளல்ல
கையின் சித்திரம் தெய்வமல்ல
ஆவியோடும் உண்மையோடும்
ஆதி தேவனை வணங்கிடுவோம் --- நிகரே
3. பொன் பொருள்களும் அழிந்திடுமே
மண்ணும் மாயையும் மறைந்திடுமே
இதினும் விலை பெரும் பொருளே
இயேசு ஆண்டவர் திருவருளே --- நிகரே
4. தேவ மைந்தனாய் அவதரித்தார்
பாவ சோதனை மடங்கடித்தார்
மனிதனுக்காய் உயிர் கொடுத்தார்
மாளும் மாந்தரை மீட்டெடுத்தார் --- நிகரே
5. கொந்தளிக்கும் அலைகளையும்
கால் மிதிக்கும் கர்த்தரவர்
அடங்கிடுமே அதற்றிடவே
அக்கரை நாமும் சேர்ந்திடவே --- நிகரே
6. ஜீவன் தந்தவர் மரித்தெழுந்தார்
ஜீவ தேவனே உயிர்த்தெழுந்தார்
மறுபடியும் வருவேனென்றார்
மாசந்தோஷ நாள் நெருங்கிடுதே --- நிகரே
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துதிப் பாடல்கள்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2026-07-09T08:54:07Z</dcterms:created>
  <dcterms:modified xsi:type="dcterms:W3CDTF">2026-07-09T08:54:07Z</dcterms:modified>
  <dc:title>துதிப் பாடல்கள்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