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presProps" Target="presProps.xml"/>
  <Relationship Id="rId7" Type="http://schemas.openxmlformats.org/officeDocument/2006/relationships/viewProps" Target="viewProps.xml"/>
  <Relationship Id="rId8" Type="http://schemas.openxmlformats.org/officeDocument/2006/relationships/tableStyles" Target="tableStyles.xml"/>
</Relationships>
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703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</p:spPr>
        <p:txBody>
          <a:bodyPr anchor="ctr" anchorCtr="0" rtlCol="0" vert="horz" bIns="45720" lIns="91440" rIns="91440" tIns="45720">
            <a:spAutoFit/>
          </a:bodyPr>
          <a:lstStyle/>
          <a:p>
            <a:pPr algn="ctr" rtl="0" fontAlgn="ctr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60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VBS 2026 : 15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ஆஓ. ஆஓ. ஆஓ. ஆஓ.
யேஷு கே பாஸு ஆஓ
னாச்சோ, னாச்சோ,  னாச்சோ,  னாச்சோ.
ஸப் மில்கர்ழ் அப் னாச்சோ
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VBS 2026 : 15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100000"/>
          </a:srgbClr>
        </a:solidFill>
      </p:bgPr>
    </p:bg>
    <p:spTree>
      <p:nvGrpSpPr>
        <p:cNvPr id="1" name=""/>
        <p:cNvGrpSpPr/>
        <p:nvPr/>
      </p:nvGrpSpPr>
      <p:grpSpPr>
        <a:xfrm>
          <a:off x="190500" y="0"/>
          <a:ext cx="9144000" cy="5143500"/>
          <a:chOff x="190500" y="0"/>
          <a:chExt cx="9144000" cy="51435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763000" cy="4572000"/>
          </a:xfrm>
          <a:prstGeom prst="rect">
            <a:avLst/>
          </a:prstGeom>
          <a:noFill/>
        </p:spPr>
        <p:txBody>
          <a:bodyPr anchor="t" anchorCtr="0" rtlCol="0" vert="horz" bIns="45720" lIns="91440" rIns="91440" tIns="45720">
            <a:spAutoFit/>
          </a:bodyPr>
          <a:lstStyle/>
          <a:p>
            <a:pPr algn="l" rtl="0" fontAlgn="t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ஹம்ஸே ப்யார் கர்த்தே யேஷு 
ஆஓ மில்கர் னாச்சேன் 
ஜீவன் ஸுந்தரு பன்தா ஹே 
குஷி ஸே காயேன் ஹம் 
உதார் வாஹி தேத்தே ஹே 
ஜீவன் னயா மிலே 
யேஷு மேன் ஹே 
பூர்ணதா கீது குஷீ ஸே காஓ]]></a:t>
            </a:r>
          </a:p>
        </p:txBody>
      </p:sp>
      <p:sp>
        <p:nvSpPr>
          <p:cNvPr id="3" name=""/>
          <p:cNvSpPr txBox="1"/>
          <p:nvPr/>
        </p:nvSpPr>
        <p:spPr>
          <a:xfrm>
            <a:off x="3619500" y="4572000"/>
            <a:ext cx="5524500" cy="5715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2800" spc="0" u="none" cap="none">
                <a:solidFill>
                  <a:srgbClr val="FFFFFF">
                    <a:alpha val="100000"/>
                  </a:srgbClr>
                </a:solidFill>
                <a:latin typeface="Roboto"/>
              </a:rPr>
              <a:t><![CDATA[VBS 2026 : 15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3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2026-07-04T08:34:17Z</dcterms:created>
  <dcterms:modified xsi:type="dcterms:W3CDTF">2026-07-04T08:34:17Z</dcterms:modified>
  <dc:title>VBS 2026 : 15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