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8.xml" ContentType="application/vnd.openxmlformats-officedocument.presentationml.notesSlide+xml"/>
  <Override PartName="/ppt/slides/slide9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10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11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12.xml" ContentType="application/vnd.openxmlformats-officedocument.presentationml.slide+xml"/>
  <Override PartName="/ppt/notesSlides/notesSlide12.xml" ContentType="application/vnd.openxmlformats-officedocument.presentationml.notesSlide+xml"/>
  <Override PartName="/ppt/slides/slide13.xml" ContentType="application/vnd.openxmlformats-officedocument.presentationml.slide+xml"/>
  <Override PartName="/ppt/notesSlides/notesSlide13.xml" ContentType="application/vnd.openxmlformats-officedocument.presentationml.notesSlide+xml"/>
  <Override PartName="/ppt/slides/slide14.xml" ContentType="application/vnd.openxmlformats-officedocument.presentationml.slide+xml"/>
  <Override PartName="/ppt/notesSlides/notesSlide14.xml" ContentType="application/vnd.openxmlformats-officedocument.presentationml.notesSlide+xml"/>
  <Override PartName="/ppt/slides/slide15.xml" ContentType="application/vnd.openxmlformats-officedocument.presentationml.slide+xml"/>
  <Override PartName="/ppt/notesSlides/notesSlide15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slide" Target="slides/slide6.xml"/>
  <Relationship Id="rId9" Type="http://schemas.openxmlformats.org/officeDocument/2006/relationships/slide" Target="slides/slide7.xml"/>
  <Relationship Id="rId10" Type="http://schemas.openxmlformats.org/officeDocument/2006/relationships/slide" Target="slides/slide8.xml"/>
  <Relationship Id="rId11" Type="http://schemas.openxmlformats.org/officeDocument/2006/relationships/slide" Target="slides/slide9.xml"/>
  <Relationship Id="rId12" Type="http://schemas.openxmlformats.org/officeDocument/2006/relationships/slide" Target="slides/slide10.xml"/>
  <Relationship Id="rId13" Type="http://schemas.openxmlformats.org/officeDocument/2006/relationships/slide" Target="slides/slide11.xml"/>
  <Relationship Id="rId14" Type="http://schemas.openxmlformats.org/officeDocument/2006/relationships/slide" Target="slides/slide12.xml"/>
  <Relationship Id="rId15" Type="http://schemas.openxmlformats.org/officeDocument/2006/relationships/slide" Target="slides/slide13.xml"/>
  <Relationship Id="rId16" Type="http://schemas.openxmlformats.org/officeDocument/2006/relationships/slide" Target="slides/slide14.xml"/>
  <Relationship Id="rId17" Type="http://schemas.openxmlformats.org/officeDocument/2006/relationships/slide" Target="slides/slide15.xml"/>
  <Relationship Id="rId18" Type="http://schemas.openxmlformats.org/officeDocument/2006/relationships/presProps" Target="presProps.xml"/>
  <Relationship Id="rId19" Type="http://schemas.openxmlformats.org/officeDocument/2006/relationships/viewProps" Target="viewProps.xml"/>
  <Relationship Id="rId20" Type="http://schemas.openxmlformats.org/officeDocument/2006/relationships/tableStyles" Target="tableStyles.xml"/>
</Relationships>
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5977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.xml"/>
</Relationships>

</file>

<file path=ppt/slides/_rels/slide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.xml"/>
</Relationships>

</file>

<file path=ppt/slides/_rels/slide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7.xml"/>
</Relationships>

</file>

<file path=ppt/slides/_rels/slide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8.xml"/>
</Relationships>

</file>

<file path=ppt/slides/_rels/slide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9.xml"/>
</Relationships>

</file>

<file path=ppt/slides/_rels/slide1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0.xml"/>
</Relationships>

</file>

<file path=ppt/slides/_rels/slide1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1.xml"/>
</Relationships>

</file>

<file path=ppt/slides/_rels/slide1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2.xml"/>
</Relationships>

</file>

<file path=ppt/slides/_rels/slide1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3.xml"/>
</Relationships>

</file>

<file path=ppt/slides/_rels/slide1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4.xml"/>
</Relationships>

</file>

<file path=ppt/slides/_rels/slide1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5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9144000" cy="5143500"/>
          </a:xfrm>
          <a:prstGeom prst="rect">
            <a:avLst/>
          </a:prstGeom>
          <a:noFill/>
        </p:spPr>
        <p:txBody>
          <a:bodyPr anchor="ctr" anchorCtr="0" rtlCol="0" vert="horz" bIns="45720" lIns="91440" rIns="91440" tIns="45720">
            <a:spAutoFit/>
          </a:bodyPr>
          <a:lstStyle/>
          <a:p>
            <a:pPr algn="ctr" rtl="0" fontAlgn="ctr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60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இன்ப நதியே தென்றலே காற்ற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அக்கினி தழலே வெண்புறாவ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ஜீவ நதியாய் நீர் வாரும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ென்றல் காற்றாய் நீர் வாரும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அக்கினி தழலாய் நீர் வாரும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வெண்புறாவாய் நீர் வாரும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வானத்துப் பனியாய் நீர் வாரும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ஞானத்தின் பிறப்பிடமே வாரும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சிலுவை சுமந்து தவிப்பவர்க்கு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இளைப்பாறும் நதியாய் நீர் வாரும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ஆனந்த தைலமாய் வாரும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ஆரோக்கிய நதியாய் நீர் வாரும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நெருக்கப்பட்ட எம் உள்ளங்களில்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ஆறுதலாய் நீர் வாருமே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 : 589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15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2026-07-09T07:18:12Z</dcterms:created>
  <dcterms:modified xsi:type="dcterms:W3CDTF">2026-07-09T07:18:12Z</dcterms:modified>
  <dc:title>துதிப் பாடல்கள் : 589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