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presProps" Target="presProps.xml"/>
  <Relationship Id="rId8" Type="http://schemas.openxmlformats.org/officeDocument/2006/relationships/viewProps" Target="viewProps.xml"/>
  <Relationship Id="rId9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6037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I will sing the love of Jesus--
Greater love was never known ;
Yielding up His life for sinners,
Oh, what love to me was shown !
I will praise... my great Redeemer, . . .
As my days ... are on the wing ;
I will sing ...of Him who saves me, .
I will magnify the Lord my King.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I will sing the words of Jesus--
Words of life from lips Divine ;
Full of comfort,joy,and courage,
Precious to this soul of mine.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I will sing the grace of Jesus--
Grace my heart may now receive;
He by faith will seal my pardon,
If His promise I believe.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4 I will sing the name of Jesus--
Name of all most dear to me ;
By the ransomed host in glory
Shall His name exalted be.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4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2026-07-09T08:57:55Z</dcterms:created>
  <dcterms:modified xsi:type="dcterms:W3CDTF">2026-07-09T08:57:55Z</dcterms:modified>
  <dc:title>Hymn : 36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