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Override PartName="/ppt/slides/slide2.xml" ContentType="application/vnd.openxmlformats-officedocument.presentationml.slide+xml"/>
  <Override PartName="/ppt/notesSlides/notesSlide2.xml" ContentType="application/vnd.openxmlformats-officedocument.presentationml.notesSlide+xml"/>
  <Override PartName="/ppt/slides/slide3.xml" ContentType="application/vnd.openxmlformats-officedocument.presentationml.slide+xml"/>
  <Override PartName="/ppt/notesSlides/notesSlide3.xml" ContentType="application/vnd.openxmlformats-officedocument.presentationml.notesSlide+xml"/>
  <Override PartName="/ppt/slides/slide4.xml" ContentType="application/vnd.openxmlformats-officedocument.presentationml.slide+xml"/>
  <Override PartName="/ppt/notesSlides/notesSlide4.xml" ContentType="application/vnd.openxmlformats-officedocument.presentationml.notesSlide+xml"/>
  <Override PartName="/ppt/slides/slide5.xml" ContentType="application/vnd.openxmlformats-officedocument.presentationml.slide+xml"/>
  <Override PartName="/ppt/notesSlides/notesSlide5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  <p:sldId id="257" r:id="rId4"/>
    <p:sldId id="258" r:id="rId5"/>
    <p:sldId id="259" r:id="rId6"/>
    <p:sldId id="260" r:id="rId7"/>
  </p:sldIdLst>
  <p:sldSz cx="9144000" cy="5143500" type="screen16x9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slide" Target="slides/slide2.xml"/>
  <Relationship Id="rId5" Type="http://schemas.openxmlformats.org/officeDocument/2006/relationships/slide" Target="slides/slide3.xml"/>
  <Relationship Id="rId6" Type="http://schemas.openxmlformats.org/officeDocument/2006/relationships/slide" Target="slides/slide4.xml"/>
  <Relationship Id="rId7" Type="http://schemas.openxmlformats.org/officeDocument/2006/relationships/slide" Target="slides/slide5.xml"/>
  <Relationship Id="rId8" Type="http://schemas.openxmlformats.org/officeDocument/2006/relationships/presProps" Target="presProps.xml"/>
  <Relationship Id="rId9" Type="http://schemas.openxmlformats.org/officeDocument/2006/relationships/viewProps" Target="viewProps.xml"/>
  <Relationship Id="rId10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/>
            </a:r>
          </a:p>
        </p:txBody>
      </p:sp>
    </p:spTree>
  </p:cSld>
</p:notes>
</file>

<file path=ppt/notesSlides/notesSlide2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/>
            </a:r>
          </a:p>
        </p:txBody>
      </p:sp>
    </p:spTree>
  </p:cSld>
</p:notes>
</file>

<file path=ppt/notesSlides/notesSlide3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/>
            </a:r>
          </a:p>
        </p:txBody>
      </p:sp>
    </p:spTree>
  </p:cSld>
</p:notes>
</file>

<file path=ppt/notesSlides/notesSlide4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/>
            </a:r>
          </a:p>
        </p:txBody>
      </p:sp>
    </p:spTree>
  </p:cSld>
</p:notes>
</file>

<file path=ppt/notesSlides/notesSlide5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/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261503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42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1.xml"/>
</Relationships>

</file>

<file path=ppt/slides/_rels/slide2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2.xml"/>
</Relationships>

</file>

<file path=ppt/slides/_rels/slide3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3.xml"/>
</Relationships>

</file>

<file path=ppt/slides/_rels/slide4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4.xml"/>
</Relationships>

</file>

<file path=ppt/slides/_rels/slide5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5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190500" y="0"/>
          <a:ext cx="9144000" cy="4572000"/>
          <a:chOff x="190500" y="0"/>
          <a:chExt cx="9144000" cy="45720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953500" cy="45720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Not far, not far from the Kingdom, 
Yet in the shadow of sin ; 
How many are coming and going !----- 
How few there are entering in I ]]>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190500" y="0"/>
          <a:ext cx="9144000" cy="4572000"/>
          <a:chOff x="190500" y="0"/>
          <a:chExt cx="9144000" cy="45720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953500" cy="45720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How few there are entering in I 
How few there are entering in ! 
How many are coming and going!------
How few there are entering in! ]]>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190500" y="0"/>
          <a:ext cx="9144000" cy="4572000"/>
          <a:chOff x="190500" y="0"/>
          <a:chExt cx="9144000" cy="45720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953500" cy="45720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2 Not far, not far from the Kingdom, 
Where voices whisper and wait; 
Too timid to enter in boldly, 
So linger still outside the gate. ]]>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190500" y="0"/>
          <a:ext cx="9144000" cy="4572000"/>
          <a:chOff x="190500" y="0"/>
          <a:chExt cx="9144000" cy="45720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953500" cy="45720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3 Away in the dark and the danger 
Far out in the night and the cold ; 
There Jesus is waiting to lead you 
So tenderly into His fold. ]]>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190500" y="0"/>
          <a:ext cx="9144000" cy="4572000"/>
          <a:chOff x="190500" y="0"/>
          <a:chExt cx="9144000" cy="45720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953500" cy="45720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4 Not far, not far from the Kingdom, 
'Tis only a little space; 
But oh, you may still be for ever 
Shut out from yon heavenly place ! ]]>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Theme94">
  <a:themeElements>
    <a:clrScheme name="Theme9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5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Unknown Company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2026-07-09T12:06:03Z</dcterms:created>
  <dcterms:modified xsi:type="dcterms:W3CDTF">2026-07-09T12:06:03Z</dcterms:modified>
  <dc:title>Hymn : 346</dc:title>
  <dc:description/>
  <dc:subject/>
  <cp:keywords/>
  <cp:category/>
  <cp:revision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