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presProps" Target="presProps.xml"/>
  <Relationship Id="rId9" Type="http://schemas.openxmlformats.org/officeDocument/2006/relationships/viewProps" Target="viewProps.xml"/>
  <Relationship Id="rId10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841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ey tell me of a land so fair, 
Unseen by mortal eyes, 
Where spring in fadeless beauty blooms
Beneath unclouded skies,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Eye  . . .hath not seen  . . . ear . . . hath 
not heard, . . . neither hath it entered into the 
heart of man, . . the things . . which God . . . 
hath prepared . . for . them, . . prepared . 
for . them . . that love . . Him. . .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They tell me of a land so fair, 
_ Where all is light and song; 
Where angel-choirs their anthems join  
With yonder blood- washed throng.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No radiant beams from sun or moon 
Adorn that land so fair; 
For He who sits upon the throne 
Shines forth resplendent there ! 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O land of light and love and joy, 
Where comes no night of care, 
What will our song of triumph be 
When we shall enter there ! 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5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2026-06-18T07:30:54Z</dcterms:created>
  <dcterms:modified xsi:type="dcterms:W3CDTF">2026-06-18T07:30:54Z</dcterms:modified>
  <dc:title>Hymn : 937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