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Override PartName="/ppt/slides/slide2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3.xml" ContentType="application/vnd.openxmlformats-officedocument.presentationml.slide+xml"/>
  <Override PartName="/ppt/notesSlides/notesSlide3.xml" ContentType="application/vnd.openxmlformats-officedocument.presentationml.notesSlide+xml"/>
  <Override PartName="/ppt/slides/slide4.xml" ContentType="application/vnd.openxmlformats-officedocument.presentationml.slide+xml"/>
  <Override PartName="/ppt/notesSlides/notesSlide4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8" r:id="rId5"/>
    <p:sldId id="259" r:id="rId6"/>
  </p:sldIdLst>
  <p:sldSz cx="9144000" cy="5143500" type="screen16x9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slide" Target="slides/slide2.xml"/>
  <Relationship Id="rId5" Type="http://schemas.openxmlformats.org/officeDocument/2006/relationships/slide" Target="slides/slide3.xml"/>
  <Relationship Id="rId6" Type="http://schemas.openxmlformats.org/officeDocument/2006/relationships/slide" Target="slides/slide4.xml"/>
  <Relationship Id="rId7" Type="http://schemas.openxmlformats.org/officeDocument/2006/relationships/presProps" Target="presProps.xml"/>
  <Relationship Id="rId8" Type="http://schemas.openxmlformats.org/officeDocument/2006/relationships/viewProps" Target="viewProps.xml"/>
  <Relationship Id="rId9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2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3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4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71448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42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1.xml"/>
</Relationships>

</file>

<file path=ppt/slides/_rels/slide2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2.xml"/>
</Relationships>

</file>

<file path=ppt/slides/_rels/slide3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3.xml"/>
</Relationships>

</file>

<file path=ppt/slides/_rels/slide4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4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Oh, the precious gospel story, 
How it tells of love to all ! 
How the Saviour in compassion 
Died to save us from the Fall ; 
How He came to seek the lost ones, 
And to bring them to His fold : 
Let us hasten to proclaim it, 
For the story must be told. ]]>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The story musi be told, . . 
The story must be told ; 
That Jesus died for sinners lost, 
The story must be told. ]]>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2 Oh, the blessed gospel story 
Of His meek and lowly birth, 
And the welcome of the angels 
When they sang good-will to earth ; ------ 
Of the cross on which He suffered, 
As by prophets seen of old,------ 
Of His death and resurrection, 
Let the story now be told. ]]>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3 Oh, the wondrous gospel story ! 
There is life in every word ; 
There is hope and consolation 
Where the message sweet is heard; 
Let us tell it to the weary, 
And its beauties all unfold ; 
‘Tis the only guide to heaven, 
And the story must be told. ]]>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heme77">
  <a:themeElements>
    <a:clrScheme name="Theme7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4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Unknown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2026-06-17T12:10:16Z</dcterms:created>
  <dcterms:modified xsi:type="dcterms:W3CDTF">2026-06-17T12:10:16Z</dcterms:modified>
  <dc:title>Hymn : 353</dc:title>
  <dc:description/>
  <dc:subject/>
  <cp:keywords/>
  <cp:category/>
  <cp:revision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