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presProps" Target="presProps.xml"/>
  <Relationship Id="rId59" Type="http://schemas.openxmlformats.org/officeDocument/2006/relationships/viewProps" Target="viewProps.xml"/>
  <Relationship Id="rId6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தற்கு அவர்கள்: நீர் எங்களுக்கு அநியாயஞ் செய்யவும் இல்லை; எங்களுக்கு இடுக்கண் செய்யவும் இல்லை; ஒருவர் கையிலும் ஒன்றும் வாங்கவும் இல்லை என்ற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தற்கு அவன்: நீங்கள் என் கையில் ஒன்றும் கண்டுபிடிக்கவில்லை என்பதற்குக் கர்த்தர் உங்களுக்கு எதிராகச் சாட்சியாயிருக்கிறார், அவர் அபிஷேகம் பண்ணினவரும் இன்று அதற்குச் சாட்சி என்றான்; அதற்கு அவர்கள்: அவர் சாட்சி தான் என்ற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தற்கு அவன்: நீங்கள் என் கையில் ஒன்றும் கண்டுபிடிக்கவில்லை என்பதற்குக் கர்த்தர் உங்களுக்கு எதிராகச் சாட்சியாயிருக்கிறார், அவர் அபிஷேகம் பண்ணினவரும் இன்று அதற்குச் சாட்சி என்றான்; அதற்கு அவர்கள்: அவர் சாட்சி தான் என்ற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ுறம் சாமுவேல் ஜனங்களை நோக்கி: மோசேயையும் ஆரோனையும் ஏற்படுத்தினவரும், உங்கள் பிதாக்களை எகிப்துதேசத்திலிருந்து புறப்படப்பண்ணினவரும் கர்த்தரே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ுறம் சாமுவேல் ஜனங்களை நோக்கி: மோசேயையும் ஆரோனையும் ஏற்படுத்தினவரும், உங்கள் பிதாக்களை எகிப்துதேசத்திலிருந்து புறப்படப்பண்ணினவரும் கர்த்தரே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ப்போதும் கர்த்தர் உங்களுக்கும் உங்கள் பிதாக்களுக்கும் செய்துவந்த எல்லா நீதியான கிரியைகளைக்குறித்தும், நான் கர்த்தருடைய சந்நிதியில் உங்களோடே நியாயம் பேசும்படிக்கு நீங்கள் நில்லுங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ப்போதும் கர்த்தர் உங்களுக்கும் உங்கள் பிதாக்களுக்கும் செய்துவந்த எல்லா நீதியான கிரியைகளைக்குறித்தும், நான் கர்த்தருடைய சந்நிதியில் உங்களோடே நியாயம் பேசும்படிக்கு நீங்கள் நில்லுங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யாக்கோபு எகிப்திலே போயிருக்கும்போது, உங்கள் பிதாக்கள் கர்த்தரை நோக்கி முறையிட்டார்கள், அப்பொழுது கர்த்தர் மோசேயையும் ஆரோரையும் அனுப்பினார்; அவர்கள் உங்கள் பிதாக்களை எகிப்திலிருந்து அழைத்துவந்து, அவர்களை இந்த ஸ்தலத்திலே குடியிருக்கப்பண்ணின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யாக்கோபு எகிப்திலே போயிருக்கும்போது, உங்கள் பிதாக்கள் கர்த்தரை நோக்கி முறையிட்டார்கள், அப்பொழுது கர்த்தர் மோசேயையும் ஆரோரையும் அனுப்பினார்; அவர்கள் உங்கள் பிதாக்களை எகிப்திலிருந்து அழைத்துவந்து, அவர்களை இந்த ஸ்தலத்திலே குடியிருக்கப்பண்ணின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கள் தங்கள் தேவனாகிய கர்த்தரை மறந்துபோகிறபோது, அவர் அவர்களை ஆத்சோரின் சேனாபதியாகிய சிசெராவின் கையிலும், பெலிஸ்தரின் கையிலும், மோவாபிய ராஜாவின் கையிலும் விற்றுப்போட்டார்; இவர்கள் அவர்களுக்கு விரோதமாக யுத்தம் பண்ணின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ொழுது சாமுவேல் இஸ்ரவேலர் அனைவரையும் நோக்கி: இதோ, நீங்கள் எனக்குச் சொன்னபடியெல்லாம் உங்கள் சொற்கேட்டு உங்களுக்கு ஒரு ராஜாவை ஏற்படுத்தினே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கள் தங்கள் தேவனாகிய கர்த்தரை மறந்துபோகிறபோது, அவர் அவர்களை ஆத்சோரின் சேனாபதியாகிய சிசெராவின் கையிலும், பெலிஸ்தரின் கையிலும், மோவாபிய ராஜாவின் கையிலும் விற்றுப்போட்டார்; இவர்கள் அவர்களுக்கு விரோதமாக யுத்தம் பண்ணின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கள் தங்கள் தேவனாகிய கர்த்தரை மறந்துபோகிறபோது, அவர் அவர்களை ஆத்சோரின் சேனாபதியாகிய சிசெராவின் கையிலும், பெலிஸ்தரின் கையிலும், மோவாபிய ராஜாவின் கையிலும் விற்றுப்போட்டார்; இவர்கள் அவர்களுக்கு விரோதமாக யுத்தம் பண்ணின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ஆகையால் அவர்கள் கர்த்தரை நோக்கி முறையிட்டு: நாங்கள் கர்த்தரை விட்டுப் பாகால்களையும் அஸ்தரோத்தையும் சேவித்ததினாலே, பாவஞ்செய்தோம்; இப்பொழுது எங்கள் சத்துருக்களின் கைக்கு எங்களை நீங்கலாக்கி ரட்சியும்; இனி உம்மைச் சேவிப்போம் என்ற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ஆகையால் அவர்கள் கர்த்தரை நோக்கி முறையிட்டு: நாங்கள் கர்த்தரை விட்டுப் பாகால்களையும் அஸ்தரோத்தையும் சேவித்ததினாலே, பாவஞ்செய்தோம்; இப்பொழுது எங்கள் சத்துருக்களின் கைக்கு எங்களை நீங்கலாக்கி ரட்சியும்; இனி உம்மைச் சேவிப்போம் என்ற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ஆகையால் அவர்கள் கர்த்தரை நோக்கி முறையிட்டு: நாங்கள் கர்த்தரை விட்டுப் பாகால்களையும் அஸ்தரோத்தையும் சேவித்ததினாலே, பாவஞ்செய்தோம்; இப்பொழுது எங்கள் சத்துருக்களின் கைக்கு எங்களை நீங்கலாக்கி ரட்சியும்; இனி உம்மைச் சேவிப்போம் என்ற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கர்த்தர் எருபாகாலையும் பேதானையும் யெப்தாவையும் சாமுவேலையும் அனுப்பி, நீங்கள் பயமில்லாமல் குடியிருக்கும்படிக்குச் சுற்றிலும் இருந்த உங்கள் சத்துருக்களின் கைக்கும் உங்களை நீங்கலாக்கி ரட்சித்த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கர்த்தர் எருபாகாலையும் பேதானையும் யெப்தாவையும் சாமுவேலையும் அனுப்பி, நீங்கள் பயமில்லாமல் குடியிருக்கும்படிக்குச் சுற்றிலும் இருந்த உங்கள் சத்துருக்களின் கைக்கும் உங்களை நீங்கலாக்கி ரட்சித்த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ம்மோன் புத்திரரின் ராஜாவாகிய நாகாஸ் உங்களுக்கு விரோதமாய் வருகிறதை நீங்கள் கண்டபோது, உங்கள் தேவனாகிய கர்த்தரே உங்களுக்கு ராஜாவாயிருந்தும், நீங்கள் என்னை நோக்கி: அப்படியல்ல, ஒரு ராஜா எங்கள்மேல் ஆளவேண்டும் என்றீ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ம்மோன் புத்திரரின் ராஜாவாகிய நாகாஸ் உங்களுக்கு விரோதமாய் வருகிறதை நீங்கள் கண்டபோது, உங்கள் தேவனாகிய கர்த்தரே உங்களுக்கு ராஜாவாயிருந்தும், நீங்கள் என்னை நோக்கி: அப்படியல்ல, ஒரு ராஜா எங்கள்மேல் ஆளவேண்டும் என்றீ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ப்போதும் நீங்கள் வேண்டும் என்று விரும்பித் தெரிந்துகொண்ட ராஜா, இதோ, இருக்கிறார்; இதோ, கர்த்தர் உங்களுக்கு ஒரு ராஜாவை ஏற்படுத்தின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ொழுது சாமுவேல் இஸ்ரவேலர் அனைவரையும் நோக்கி: இதோ, நீங்கள் எனக்குச் சொன்னபடியெல்லாம் உங்கள் சொற்கேட்டு உங்களுக்கு ஒரு ராஜாவை ஏற்படுத்தினே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ப்போதும் நீங்கள் வேண்டும் என்று விரும்பித் தெரிந்துகொண்ட ராஜா, இதோ, இருக்கிறார்; இதோ, கர்த்தர் உங்களுக்கு ஒரு ராஜாவை ஏற்படுத்தின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ீங்கள் கர்த்தருடைய வாக்குக்கு விரோதமாய்க் கலகம்பண்ணாமல் கர்த்தருக்குப் பயந்து, அவரைச் சேவித்து, அவருடைய சத்தத்திற்குக் கீழ்ப்படிந்தால், நீங்களும் உங்களை ஆளுகிற ராஜாவும் உங்கள் தேவனாகிய கர்த்தரைப் பின்பற்றுகிறவர்களாயிருப்பீ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ீங்கள் கர்த்தருடைய வாக்குக்கு விரோதமாய்க் கலகம்பண்ணாமல் கர்த்தருக்குப் பயந்து, அவரைச் சேவித்து, அவருடைய சத்தத்திற்குக் கீழ்ப்படிந்தால், நீங்களும் உங்களை ஆளுகிற ராஜாவும் உங்கள் தேவனாகிய கர்த்தரைப் பின்பற்றுகிறவர்களாயிருப்பீ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ீங்கள் கர்த்தருடைய வாக்குக்கு விரோதமாய்க் கலகம்பண்ணாமல் கர்த்தருக்குப் பயந்து, அவரைச் சேவித்து, அவருடைய சத்தத்திற்குக் கீழ்ப்படிந்தால், நீங்களும் உங்களை ஆளுகிற ராஜாவும் உங்கள் தேவனாகிய கர்த்தரைப் பின்பற்றுகிறவர்களாயிருப்பீ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ங்கள் கர்த்தருடைய சத்தத்திற்குக் கீழ்ப்படியாமல், கர்த்தருடைய வாக்குக்கு விரோதமாய்க் கலகம்பண்ணினீர்களானால், கர்த்தருடைய கை உங்கள் பிதாக்களுக்கு விரோதமாயிருந்தது போல உங்களுக்கும் விரோதமாயிருக்கும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ங்கள் கர்த்தருடைய சத்தத்திற்குக் கீழ்ப்படியாமல், கர்த்தருடைய வாக்குக்கு விரோதமாய்க் கலகம்பண்ணினீர்களானால், கர்த்தருடைய கை உங்கள் பிதாக்களுக்கு விரோதமாயிருந்தது போல உங்களுக்கும் விரோதமாயிருக்கும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ப்பொழுது கர்த்தர் உங்கள் கண்களுக்கு முன்பாகச் செய்யும் பெரிய காரியத்தை நின்று பாருங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ன்று கோதுமை அறுப்பின் நாள் அல்லவா? நீங்கள் உங்களுக்கு ஒரு ராஜாவைக் கேட்டதினால், கர்த்தரின் பார்வைக்குச் செய்த உங்களுடைய பொல்லாப்புப் பெரியதென்று நீங்கள் கண்டு உணரும் படிக்கு, நான் கர்த்தரை நோக்கி விண்ணப்பம்பண்ணுவேன்; அப்பொழுது இடி முழக்கங்களையும் மழையையும் கட்டளையிடுவார் என்று சொல்லி,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ன்று கோதுமை அறுப்பின் நாள் அல்லவா? நீங்கள் உங்களுக்கு ஒரு ராஜாவைக் கேட்டதினால், கர்த்தரின் பார்வைக்குச் செய்த உங்களுடைய பொல்லாப்புப் பெரியதென்று நீங்கள் கண்டு உணரும் படிக்கு, நான் கர்த்தரை நோக்கி விண்ணப்பம்பண்ணுவேன்; அப்பொழுது இடி முழக்கங்களையும் மழையையும் கட்டளையிடுவார் என்று சொல்லி,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ன்று கோதுமை அறுப்பின் நாள் அல்லவா? நீங்கள் உங்களுக்கு ஒரு ராஜாவைக் கேட்டதினால், கர்த்தரின் பார்வைக்குச் செய்த உங்களுடைய பொல்லாப்புப் பெரியதென்று நீங்கள் கண்டு உணரும் படிக்கு, நான் கர்த்தரை நோக்கி விண்ணப்பம்பண்ணுவேன்; அப்பொழுது இடி முழக்கங்களையும் மழையையும் கட்டளையிடுவார் என்று சொல்லி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ப்போதும் இதோ, ராஜாவானவர் உங்களுக்கு முன்பாகச் சஞ்சரித்துவருகிறார்; நானோ கிழவனும் நரைத்தவனுமானேன்; என் குமாரர் உங்களோடிருப்பார்கள்; நான் என் சிறுவயதுமுதல் இந்நாள்வரைக்கும் உங்களுக்கு முன்பாகச் சஞ்சரித்துவந்தே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சாமுவேல் கர்த்தரை நோக்கி விண்ணப்பம்பண்ணினான்; அன்றையதினமே கர்த்தர் இடிமுழக்கங்களையும் மழையையும் கட்டளையிட்டார்; அப்பொழுது ஜனங்கள் எல்லாரும் கர்த்தருக்கும் சாமுவேலுக்கும் மிகவும் பயந்து;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சாமுவேல் கர்த்தரை நோக்கி விண்ணப்பம்பண்ணினான்; அன்றையதினமே கர்த்தர் இடிமுழக்கங்களையும் மழையையும் கட்டளையிட்டார்; அப்பொழுது ஜனங்கள் எல்லாரும் கர்த்தருக்கும் சாமுவேலுக்கும் மிகவும் பயந்து;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சாமுவேலைப் பார்த்து: நாங்கள் சாகாதபடிக்கு உம்முடைய தேவனாகிய கர்த்தரிடத்தில் உம்முடைய அடியாருக்காக விண்ணப்பம் செய்யும்; நாங்கள் செய்த எல்லாப் பாவங்களோடும் எங்களுக்கு ஒரு ராஜா வேண்டும் என்று கேட்ட இந்தப் பாவத்தையும் கூட்டிக்கொண்டோம் என்று ஜனங்கள் எல்லாரும் சொன்னா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சாமுவேலைப் பார்த்து: நாங்கள் சாகாதபடிக்கு உம்முடைய தேவனாகிய கர்த்தரிடத்தில் உம்முடைய அடியாருக்காக விண்ணப்பம் செய்யும்; நாங்கள் செய்த எல்லாப் பாவங்களோடும் எங்களுக்கு ஒரு ராஜா வேண்டும் என்று கேட்ட இந்தப் பாவத்தையும் கூட்டிக்கொண்டோம் என்று ஜனங்கள் எல்லாரும் சொன்ன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சாமுவேல் ஜனங்களை நோக்கி: பயப்படாதேயுங்கள்; நீங்கள் இந்தப் பொல்லாப்பையெல்லாம் செய்தீர்கள்; ஆகிலும் கர்த்தரை விட்டுப் பின்வாங்காமல் கர்த்தரை உங்கள் முழுஇருதயத்தோடும் சேவியுங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சாமுவேல் ஜனங்களை நோக்கி: பயப்படாதேயுங்கள்; நீங்கள் இந்தப் பொல்லாப்பையெல்லாம் செய்தீர்கள்; ஆகிலும் கர்த்தரை விட்டுப் பின்வாங்காமல் கர்த்தரை உங்கள் முழுஇருதயத்தோடும் சேவியுங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விலகிப்போகாதிருங்கள்; மற்றப்படி பிரயோஜனமற்றதும் ரட்சிக்கமாட்டாததுமாயிருக்கிற வீணானவைகளைப் பின்பற்றுவீர்கள்; அவைகள் வீணானவைகளே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விலகிப்போகாதிருங்கள்; மற்றப்படி பிரயோஜனமற்றதும் ரட்சிக்கமாட்டாததுமாயிருக்கிற வீணானவைகளைப் பின்பற்றுவீர்கள்; அவைகள் வீணானவைகளே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கர்த்தர் உங்களைத் தமக்கு ஜனமாக்கிக்கொள்ளப் பிரியமானபடியினால், கர்த்தர் தம்முடைய மகத்துவமான நாமத்தினிமித்தம் தமது ஜனத்தைக் கைவிடமாட்டார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கர்த்தர் உங்களைத் தமக்கு ஜனமாக்கிக்கொள்ளப் பிரியமானபடியினால், கர்த்தர் தம்முடைய மகத்துவமான நாமத்தினிமித்தம் தமது ஜனத்தைக் கைவிடமாட்ட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ப்போதும் இதோ, ராஜாவானவர் உங்களுக்கு முன்பாகச் சஞ்சரித்துவருகிறார்; நானோ கிழவனும் நரைத்தவனுமானேன்; என் குமாரர் உங்களோடிருப்பார்கள்; நான் என் சிறுவயதுமுதல் இந்நாள்வரைக்கும் உங்களுக்கு முன்பாகச் சஞ்சரித்துவந்தே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ானும் உங்களுக்காக விண்ணப்பம் செய்யாதிருப்பேனாகில் கர்த்தருக்கு விரோதமாகப் பாவஞ்செய்கிறவனாயிருப்பேன்; அது எனக்குத் தூரமாயிருப்பதாக; நன்மையும் செவ்வையுமான வழியை நான் உங்களுக்குப் போதிப்பே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ானும் உங்களுக்காக விண்ணப்பம் செய்யாதிருப்பேனாகில் கர்த்தருக்கு விரோதமாகப் பாவஞ்செய்கிறவனாயிருப்பேன்; அது எனக்குத் தூரமாயிருப்பதாக; நன்மையும் செவ்வையுமான வழியை நான் உங்களுக்குப் போதிப்பே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நீங்கள் எப்படியும் கர்த்தருக்குப் பயந்து, உங்கள் முழுஇருதயத்தோடும் உண்மையாய் அவரைச் சேவிக்கக்கடவீர்கள்; அவர் உங்களிடத்தில் எவ்வளவு மகிமையான காரியங்களைச் செய்தார் என்பதைச் சிந்தித்துப்பாருங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நீங்கள் எப்படியும் கர்த்தருக்குப் பயந்து, உங்கள் முழுஇருதயத்தோடும் உண்மையாய் அவரைச் சேவிக்கக்கடவீர்கள்; அவர் உங்களிடத்தில் எவ்வளவு மகிமையான காரியங்களைச் செய்தார் என்பதைச் சிந்தித்துப்பாருங்க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நீங்கள் இன்னும் பொல்லாப்பைச் செய்யவே செய்வீர்களானால், நீங்களும் உங்கள் ராஜாவும் நாசமடைவீர்கள் என்றா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நீங்கள் இன்னும் பொல்லாப்பைச் செய்யவே செய்வீர்களானால், நீங்களும் உங்கள் ராஜாவும் நாசமடைவீர்கள் என்ற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தோ, இருக்கிறேன்; கர்த்தரின் சந்நிதியிலும் அவர் அபிஷேகம்பண்ணி வைத்தவருக்கு முன்பாகவும் என்னைக்குறித்துச் சாட்சி சொல்லுங்கள்; நான் யாருடைய எருதை எடுத்துக்கொண்டேன்? யாருடைய கழுதையை எடுத்துக்கொண்டேன்? யாருக்கு அநியாயஞ்செய்தேன்? யாருக்கு இடுக்கண்செய்தேன்? யார் கையில் பரிதானம் வாங்கிக்கொண்டு கண்சாடையாயிருந்தேன்? சொல்லுங்கள்; அப்படியுண்டானால் அதை உங்களுக்குத் திரும்பக் கொடுப்பேன் என்ற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தோ, இருக்கிறேன்; கர்த்தரின் சந்நிதியிலும் அவர் அபிஷேகம்பண்ணி வைத்தவருக்கு முன்பாகவும் என்னைக்குறித்துச் சாட்சி சொல்லுங்கள்; நான் யாருடைய எருதை எடுத்துக்கொண்டேன்? யாருடைய கழுதையை எடுத்துக்கொண்டேன்? யாருக்கு அநியாயஞ்செய்தேன்? யாருக்கு இடுக்கண்செய்தேன்? யார் கையில் பரிதானம் வாங்கிக்கொண்டு கண்சாடையாயிருந்தேன்? சொல்லுங்கள்; அப்படியுண்டானால் அதை உங்களுக்குத் திரும்பக் கொடுப்பேன் என்ற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தோ, இருக்கிறேன்; கர்த்தரின் சந்நிதியிலும் அவர் அபிஷேகம்பண்ணி வைத்தவருக்கு முன்பாகவும் என்னைக்குறித்துச் சாட்சி சொல்லுங்கள்; நான் யாருடைய எருதை எடுத்துக்கொண்டேன்? யாருடைய கழுதையை எடுத்துக்கொண்டேன்? யாருக்கு அநியாயஞ்செய்தேன்? யாருக்கு இடுக்கண்செய்தேன்? யார் கையில் பரிதானம் வாங்கிக்கொண்டு கண்சாடையாயிருந்தேன்? சொல்லுங்கள்; அப்படியுண்டானால் அதை உங்களுக்குத் திரும்பக் கொடுப்பேன் என்ற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தற்கு அவர்கள்: நீர் எங்களுக்கு அநியாயஞ் செய்யவும் இல்லை; எங்களுக்கு இடுக்கண் செய்யவும் இல்லை; ஒருவர் கையிலும் ஒன்றும் வாங்கவும் இல்லை என்ற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82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n's han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he said unto them, The LORD is witness against you, and his anointed is witness this day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at all of you have not found ought in my hand. And they answered, He is witnes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Samuel said unto the people, It is the LORD that advanced Moses and Aaron, and that brough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r fathers up out of the land of Egyp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Now therefore stand still, that I may reason with you before the LORD of all the righteous act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the LORD, which he did to you and to your father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When Jacob was come into Egypt, and your fathers cried unto the LORD, then the LORD sent Mos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Aaron, which brought forth your fathers out of Egypt, and made them dwell in this plac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nd when they forgotten about the LORD their God, he sold them into the hand of Sisera, captai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nd Samuel said unto all Israel, Behold, I have hearkened unto your voice in all that all of you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the host of Hazor, and into the hand of the Philistines, and into the hand of the king of Moab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they fought against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And they cried unto the LORD, and said, We have sinned, because we have forsaken the LORD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ve served Baalim and Ashtaroth: but now deliver us out of the hand of our enemies, and we wi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erve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nd the LORD sent Jerubbaal, and Bedan, and Jephthah, and Samuel, and delivered you out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nd of your enemies on every side, and all of you dwelled saf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And when all of you saw that Nahash the king of the children of Ammon came against you, all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 said unto me, Nay; but a king shall reign over us: when the LORD your God was your king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Now therefore behold the king whom all of you have chosen, and whom all of you have desired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id unto me, and have made a king over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, behold, the LORD has set a king over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If all of you will fear the LORD, and serve him, and obey his voice, and not rebel against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mandment of the LORD, then shall both all of you and also the king that reigns over you continu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ollowing the LORD your God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But if all of you will not obey the voice of the LORD, but rebel against the commandment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RD, then shall the hand of the LORD be against you, as it was against your father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Now therefore stand and see this great thing, which the LORD will do before your ey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Is it not wheat harvest to day? I will call unto the LORD, and he shall send thunder and rain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at all of you may perceive and see that your wickedness is great, which all of you have done i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sight of the LORD, in asking you a king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now, behold, the king walks before you: and I am old and grayheaded; and, behold, my sons a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So Samuel called unto the LORD; and the LORD sent thunder and rain that day: and all the peop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reatly feared the LORD and Samue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And all the people said unto Samuel, Pray for your servants unto the LORD your God, that we di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ot: for we have added unto all our sins this evil, to ask us a king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2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And Samuel said unto the people, Fear not: all of you have done all this wickedness: yet tur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2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ot aside from following the LORD, but serve the LORD with all your heart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2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And turn all of you not aside: for then should all of you go after vain things, which canno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2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fit nor deliver; for they are vai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2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For the LORD will not forsake his people for his great name's sake: because it has pleased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2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RD to make you his peopl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th you: and I have walked before you from my childhood unto this da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2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Moreover as for me, God forbid that I should sin against the LORD in ceasing to pray for you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2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ut I will teach you the good and the right way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2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Only fear the LORD, and serve him in truth with all your heart: for consider how great things 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2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s done for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2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But if all of you shall still do wickedly, all of you shall be consumed, both all of you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2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r king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Behold, here I am: witness against me before the LORD, and before his anointed: whose ox have I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aken? or whose ass have I taken? or whom have I defrauded? whom have I oppressed? or of whose h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ve I received any bribe to blind mine eyes therewith? and I will restore it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they said, You have not defrauded us, nor oppressed us, neither have you taken ought of an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2026-09-07T06:19:08Z</dcterms:created>
  <dcterms:modified xsi:type="dcterms:W3CDTF">2026-09-07T06:19:08Z</dcterms:modified>
  <dc:title>1 Samuel : 12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