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து எர்மோன்மே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மேடுக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்கிற ஆகாச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பனியைப்போன்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ங்கேதான் தயாப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ம் தர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ிப்போதும் எ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ுண்டாகிப் பெரு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ய்ப்பரே, நீர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ு, சிதறுண்ட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, சகோதரர் ஒன்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ாக்கி,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ணைத்துக்கொள்ள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ங்கள் நெஞ்சில் ச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ுணங்களும் வ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அன்பை அ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ம், இயேசு கிறிஸ்து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ீரே நெஞ்சை நெஞ்ச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ி, நேசத்தின் ப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 தீமை நாள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க் கட்டளைய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ன சிந்த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மூன்றொன்றாகிய 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ன் ஆவியும் எ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ும் ஒருமைப்ப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ல் இம்மந்தை ஒன்றவ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ரித்தல், எத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த்தியான இனி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ு ஆரோன் சிர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ுக் கீழ்வடி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ந்தம் வீசும் எண்ணெ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ன்றதாயிருக்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2026-07-31T14:56:57Z</dcterms:created>
  <dcterms:modified xsi:type="dcterms:W3CDTF">2026-07-31T14:56:57Z</dcterms:modified>
  <dc:title>துதிப் பாடல்கள் : 199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