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இயேசுவின் ஒளியில் நடக்கிறேன்
இராப்பகலை ஒழுங்காய் கடக்கிறேன்
என்றும் நடக்கிறேன் பின் திரும்பேனே
இயேசு ரட்சகர் பின்னே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க்கிறேனே இரட்சகருடனே
கடக்கிறேனே கரம் பிடித்தே
விழிப்பாயிருந்து ஜெயங்காண்பேனே
ஒளியில் நடக்கிறேன்  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ான் இயேசுவின் ஒளியில் நடக்கிறேன்
வான் காரிருள் மூடினும் பயப்படேன்
சீயோன் கீதம் பாடிச் செல்வேனே
ஆயன் இயேசுவின் பின்னே --- நடக்கிறேனே
3. நான் இயேசுவின் ஒளியில் நடக்கிறேன்
வான் ஆசீர்வாதங்கள் அடைகிறேன்
வீண் பாரங்களை விடுகிறேனே
என் இயேசுவின் பின்னே --- நடக்கிறேனே
4. நான் இயேசுவின் ஒளியில் நடக்கிறேன்
மேய்ப்பன் அவர் சத்தம் அறிகிறேன்
நோய் வாய்ப்பட்டாலும் நடப்பேனே
தூயன் இயேசுவின் பின்னே --- நடக்கிறேனே
5. நான் இயேசுவின் ஒளியில் நடக்கிறேன்
முன்னோடின அவரை நோக்குகிறேன்
என் சிலுவை எடித்துச் செல்வேனே
என் இயேசுவின் பின்னே --- நடக்கிறேன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2026-07-31T13:09:39Z</dcterms:created>
  <dcterms:modified xsi:type="dcterms:W3CDTF">2026-07-31T13:09:39Z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