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ோடே பண்ணின என் உடன்படிக்கை ஜீவனும் சமாதானமுமாக இருந்தது; அவன் எனக்குப் பயப்படும் பயத்தோடே இருக்கவேண்டுமென்று, இவைகளை அவனுக்குக் கட்டளையிட்டேன்; அப்படியே அவன் என் நாமத்துக்குப் பயந்தும் இருந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ோடே பண்ணின என் உடன்படிக்கை ஜீவனும் சமாதானமுமாக இருந்தது; அவன் எனக்குப் பயப்படும் பயத்தோடே இருக்கவேண்டுமென்று, இவைகளை அவனுக்குக் கட்டளையிட்டேன்; அப்படியே அவன் என் நாமத்துக்குப் பயந்தும் இருந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த்தியவேதம் அவன் வாயிலிருந்தது; அவனுடைய உதடுகளில் அநியாயம் காணப்படவில்லை; அவன் என்னோடே சமாதானமும் யதார்த்தமுமாய்ச் சஞ்சரித்து, அநேகரை அக்கிரமத்தினின்று திருப்பின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த்தியவேதம் அவன் வாயிலிருந்தது; அவனுடைய உதடுகளில் அநியாயம் காணப்படவில்லை; அவன் என்னோடே சமாதானமும் யதார்த்தமுமாய்ச் சஞ்சரித்து, அநேகரை அக்கிரமத்தினின்று திருப்பின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சாரியனுடைய உதடுகள் அறிவைக் காக்கவேண்டும்; வேதத்தை அவன் வாயிலே தேடுவார்களே; அவன் சேனைகளுடைய கர்த்தரின் தூத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சாரியனுடைய உதடுகள் அறிவைக் காக்கவேண்டும்; வேதத்தை அவன் வாயிலே தேடுவார்களே; அவன் சேனைகளுடைய கர்த்தரின் தூத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ோ வழியைவிட்டு விலகி, அநேகரை வேதத்தைக்குறித்து இடறப்பண்ணினீர்கள்; லேவியின் உடன்படிக்கையைக் கெடுத்துப்போட்டீர்கள் என்று சேனைகளின் கர்த்தர் சொல்லு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ோ வழியைவிட்டு விலகி, அநேகரை வேதத்தைக்குறித்து இடறப்பண்ணினீர்கள்; லேவியின் உடன்படிக்கையைக் கெடுத்துப்போட்டீர்கள் என்று சேனைகளின் கர்த்தர் சொல்லுகி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ங்கள் என் வழிகளைக் கைக்கொள்ளாமல் வேதத்தைக்குறித்துப் பட்சபாதம் பண்ணினபடியினால் நானும் உங்களை எல்லா ஜனத்துக்கு முன்பாகவும் அற்பரும் நீசருமாக்கின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ங்கள் என் வழிகளைக் கைக்கொள்ளாமல் வேதத்தைக்குறித்துப் பட்சபாதம் பண்ணினபடியினால் நானும் உங்களை எல்லா ஜனத்துக்கு முன்பாகவும் அற்பரும் நீசருமாக்கின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ோதும் ஆசாரியர்களே இந்தக் கட்டளை உங்களுக்குரிய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ம்மெல்லாருக்கும் ஒரே பிதா இல்லையோ? ஒரே தேவன் நம்மைச் சிருஷ்டித்ததில்லையோ? நாம் நம்முடைய பிதாக்களின் உடன்படிக்கையைப் பரிசுத்தக்குலைச்சலாக்கி, அவனவன் தன்தன் சகோதரனுக்குத் துரோகம்பண்ணுவானேன்?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ம்மெல்லாருக்கும் ஒரே பிதா இல்லையோ? ஒரே தேவன் நம்மைச் சிருஷ்டித்ததில்லையோ? நாம் நம்முடைய பிதாக்களின் உடன்படிக்கையைப் பரிசுத்தக்குலைச்சலாக்கி, அவனவன் தன்தன் சகோதரனுக்குத் துரோகம்பண்ணுவானேன்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ூதா ஜனங்கள் துரோகம்பண்ணினார்கள்; இஸ்ரவேலிலும் எருசலேமிலும் அருவருப்பான காரியம் செய்யப்பட்டது; கர்த்தர் சிநேகிக்கிற பரிசுத்தத்தை யூதா ஜனங்கள் பரிசுத்தக்குலைச்சலாக்கி அந்நிய தேவதையின் குமாரத்திகளை விவாகம் பண்ணின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ூதா ஜனங்கள் துரோகம்பண்ணினார்கள்; இஸ்ரவேலிலும் எருசலேமிலும் அருவருப்பான காரியம் செய்யப்பட்டது; கர்த்தர் சிநேகிக்கிற பரிசுத்தத்தை யூதா ஜனங்கள் பரிசுத்தக்குலைச்சலாக்கி அந்நிய தேவதையின் குமாரத்திகளை விவாகம் பண்ணின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ூதா ஜனங்கள் துரோகம்பண்ணினார்கள்; இஸ்ரவேலிலும் எருசலேமிலும் அருவருப்பான காரியம் செய்யப்பட்டது; கர்த்தர் சிநேகிக்கிற பரிசுத்தத்தை யூதா ஜனங்கள் பரிசுத்தக்குலைச்சலாக்கி அந்நிய தேவதையின் குமாரத்திகளை விவாகம் பண்ணின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டிச் செய்கிறவன் எவனோ, அவன் காவல்காக்கிறவனாயினும் உத்தரவுகொடுகிறவனாயினும் சேனைகளின் கர்த்தருக்குக் காணிக்கை செலுத்துகிறவனாயினும், அவனை யாக்கோபின் கூடாரங்களில் இராதபடிக்குக் கர்த்தர் சங்கரிப்ப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டிச் செய்கிறவன் எவனோ, அவன் காவல்காக்கிறவனாயினும் உத்தரவுகொடுகிறவனாயினும் சேனைகளின் கர்த்தருக்குக் காணிக்கை செலுத்துகிறவனாயினும், அவனை யாக்கோபின் கூடாரங்களில் இராதபடிக்குக் கர்த்தர் சங்கரிப்ப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இரண்டாந்தரமும் இதைச் செய்து, கர்த்தருடைய பீடத்தைக் கண்ணீரினாலும் அழுகையினாலும் பெருமூச்சினாலும் நிரப்புகிறீர்கள்; ஆகையால், அவர் இனிக் காணிக்கையை மதியார், அதை உங்கள் கைகளில் பிரியமாய் ஏற்றுக்கொள்ளவுமாட்ட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இரண்டாந்தரமும் இதைச் செய்து, கர்த்தருடைய பீடத்தைக் கண்ணீரினாலும் அழுகையினாலும் பெருமூச்சினாலும் நிரப்புகிறீர்கள்; ஆகையால், அவர் இனிக் காணிக்கையை மதியார், அதை உங்கள் கைகளில் பிரியமாய் ஏற்றுக்கொள்ளவுமாட்ட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இரண்டாந்தரமும் இதைச் செய்து, கர்த்தருடைய பீடத்தைக் கண்ணீரினாலும் அழுகையினாலும் பெருமூச்சினாலும் நிரப்புகிறீர்கள்; ஆகையால், அவர் இனிக் காணிக்கையை மதியார், அதை உங்கள் கைகளில் பிரியமாய் ஏற்றுக்கொள்ளவுமாட்ட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கேளாமலும் என் நாமத்துக்கு மகிமையைச் செலுத்தும்படி இதைச் சிந்தியாமலுமிருந்தால், நான் உங்களுக்குள்ளே சாபத்தை அனுப்பி, உங்கள் ஆசீர்வாதங்களையும் சாபமாக்குவேன்; ஆம், நீங்கள் அதைச் சிந்தியாமற்போனதினால் அவைகளைச் சபித்தேன் என்று சேனைகளின் கர்த்தர் சொல்லுகி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ஏன் என்று கேட்கிறீர்கள்; கர்த்தர் உனக்கும் உன் இளவயதின் மனைவிக்கும் சாட்சியாயிருக்கிறார்; உன்தோழியும் உன் உடன்படிக்கையின் மனைவியுமாகிய அவளுக்கு நீ துரோகம்பண்ணினாயே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ஏன் என்று கேட்கிறீர்கள்; கர்த்தர் உனக்கும் உன் இளவயதின் மனைவிக்கும் சாட்சியாயிருக்கிறார்; உன்தோழியும் உன் உடன்படிக்கையின் மனைவியுமாகிய அவளுக்கு நீ துரோகம்பண்ணினாயே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ஏன் என்று கேட்கிறீர்கள்; கர்த்தர் உனக்கும் உன் இளவயதின் மனைவிக்கும் சாட்சியாயிருக்கிறார்; உன்தோழியும் உன் உடன்படிக்கையின் மனைவியுமாகிய அவளுக்கு நீ துரோகம்பண்ணினாயே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 ஒருவனையல்லவா படைத்தார்? ஆவி அவரிடத்தில் பரிபூரணமாயிருந்ததே. பின்னை ஏன் ஒருவனைப்படைத்தார்? தேவபக்தியுள்ள, சந்ததியைப் பெறும்படிதானே. ஆகையால் ஒருவனும் தன் இளவயதின் மனைவிக்குத் துரோகம்பண்ணாதபடிக்கு, உங்கள் ஆவியைக்குறித்து எச்சரிக்கையாயிருங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 ஒருவனையல்லவா படைத்தார்? ஆவி அவரிடத்தில் பரிபூரணமாயிருந்ததே. பின்னை ஏன் ஒருவனைப்படைத்தார்? தேவபக்தியுள்ள, சந்ததியைப் பெறும்படிதானே. ஆகையால் ஒருவனும் தன் இளவயதின் மனைவிக்குத் துரோகம்பண்ணாதபடிக்கு, உங்கள் ஆவியைக்குறித்து எச்சரிக்கையாயிருங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 ஒருவனையல்லவா படைத்தார்? ஆவி அவரிடத்தில் பரிபூரணமாயிருந்ததே. பின்னை ஏன் ஒருவனைப்படைத்தார்? தேவபக்தியுள்ள, சந்ததியைப் பெறும்படிதானே. ஆகையால் ஒருவனும் தன் இளவயதின் மனைவிக்குத் துரோகம்பண்ணாதபடிக்கு, உங்கள் ஆவியைக்குறித்து எச்சரிக்கையாயிருங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ள்ளிவிடுதலை நான் வெறுக்கிறேன͠என்று இஸ்ரவேலின் தேவனாகிய கர்த்தர் சொல்லுகிறார்; அப்படிப்பட்டவன் கொடுமையினால் தன் வஸ்திரத்தை மூடுகிறான் என்று சேனைகளின் கர்த்தர் சொல்லுகிறார்; ஆகையால் நீங்கள் துரோகம்பண்ணாமல் உங்கள் ஆவியைக்குறித்து எச்சரிக்கையாயிருங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ள்ளிவிடுதலை நான் வெறுக்கிறேன͠என்று இஸ்ரவேலின் தேவனாகிய கர்த்தர் சொல்லுகிறார்; அப்படிப்பட்டவன் கொடுமையினால் தன் வஸ்திரத்தை மூடுகிறான் என்று சேனைகளின் கர்த்தர் சொல்லுகிறார்; ஆகையால் நீங்கள் துரோகம்பண்ணாமல் உங்கள் ஆவியைக்குறித்து எச்சரிக்கையாயிருங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ள்ளிவிடுதலை நான் வெறுக்கிறேன͠என்று இஸ்ரவேலின் தேவனாகிய கர்த்தர் சொல்லுகிறார்; அப்படிப்பட்டவன் கொடுமையினால் தன் வஸ்திரத்தை மூடுகிறான் என்று சேனைகளின் கர்த்தர் சொல்லுகிறார்; ஆகையால் நீங்கள் துரோகம்பண்ணாமல் உங்கள் ஆவியைக்குறித்து எச்சரிக்கையாயிருங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ங்கள் வார்த்தைகளினாலே கர்த்தரை வருத்தப்படுத்துகிறீர்கள்; ஆனாலும் எதினாலே அவரை வருத்தப்படுத்துகிறோம் என்கிறீர்கள்; பொல்லாப்பைச் செய்கிறவனெவனும் கர்த்தரின் பார்வைக்கு நல்லவன் என்றும் அப்படிப்பட்வர்கள்பேரில் அவர் பிரியமாயிருக்கிறாரென்றும், நியாயந்தீர்க்கிற தேவன் எங்கேயென்றும், நீங்கள் சொல்லுகிறதினாலேயே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கேளாமலும் என் நாமத்துக்கு மகிமையைச் செலுத்தும்படி இதைச் சிந்தியாமலுமிருந்தால், நான் உங்களுக்குள்ளே சாபத்தை அனுப்பி, உங்கள் ஆசீர்வாதங்களையும் சாபமாக்குவேன்; ஆம், நீங்கள் அதைச் சிந்தியாமற்போனதினால் அவைகளைச் சபித்தேன் என்று சேனைகளின் கர்த்தர் சொல்லுகி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ங்கள் வார்த்தைகளினாலே கர்த்தரை வருத்தப்படுத்துகிறீர்கள்; ஆனாலும் எதினாலே அவரை வருத்தப்படுத்துகிறோம் என்கிறீர்கள்; பொல்லாப்பைச் செய்கிறவனெவனும் கர்த்தரின் பார்வைக்கு நல்லவன் என்றும் அப்படிப்பட்வர்கள்பேரில் அவர் பிரியமாயிருக்கிறாரென்றும், நியாயந்தீர்க்கிற தேவன் எங்கேயென்றும், நீங்கள் சொல்லுகிறதினாலேயே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ங்கள் வார்த்தைகளினாலே கர்த்தரை வருத்தப்படுத்துகிறீர்கள்; ஆனாலும் எதினாலே அவரை வருத்தப்படுத்துகிறோம் என்கிறீர்கள்; பொல்லாப்பைச் செய்கிறவனெவனும் கர்த்தரின் பார்வைக்கு நல்லவன் என்றும் அப்படிப்பட்வர்கள்பேரில் அவர் பிரியமாயிருக்கிறாரென்றும், நியாயந்தீர்க்கிற தேவன் எங்கேயென்றும், நீங்கள் சொல்லுகிறதினாலேயே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கேளாமலும் என் நாமத்துக்கு மகிமையைச் செலுத்தும்படி இதைச் சிந்தியாமலுமிருந்தால், நான் உங்களுக்குள்ளே சாபத்தை அனுப்பி, உங்கள் ஆசீர்வாதங்களையும் சாபமாக்குவேன்; ஆம், நீங்கள் அதைச் சிந்தியாமற்போனதினால் அவைகளைச் சபித்தேன் என்று சேனைகளின் கர்த்தர் சொல்லு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ோ, நான் உங்களுடைய பயிரைக் கெடுத்து, உங்கள் பண்டிகைகளின் சாணியையே உங்கள் முகங்களில் இறைப்பேன்; அதனோடுகூட நீங்களும் தள்ளுபடியாவீ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ோ, நான் உங்களுடைய பயிரைக் கெடுத்து, உங்கள் பண்டிகைகளின் சாணியையே உங்கள் முகங்களில் இறைப்பேன்; அதனோடுகூட நீங்களும் தள்ளுபடியாவீ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லேவியோரடேபண்ணின என் உடன்படிக்கை நிலைத்திருக்கும்படிக்கு இந்தக் கட்டளையை உங்களிடத்திற்கு அனுப்பினேன் என்கிறதை அப்பொழுது அறிந்துகொள்வீர்கள் என்று சேனைகளின் கர்த்தர் சொல்லு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லேவியோரடேபண்ணின என் உடன்படிக்கை நிலைத்திருக்கும்படிக்கு இந்தக் கட்டளையை உங்களிடத்திற்கு அனுப்பினேன் என்கிறதை அப்பொழுது அறிந்துகொள்வீர்கள் என்று சேனைகளின் கர்த்தர் சொல்லு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055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My covenant was with him of life and peace; and I gave them to him for the fear wherewith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eared me, and was afraid before my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law of truth was in his mouth, and iniquity was not found in his lips: he walked with me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ace and equity, and did turn many away from iniqu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For the priest's lips should keep knowledge, and they should seek the law at his mouth: for he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essenger of the LORD of ho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all of you are departed out of the way; all of you have caused many to stumble at the law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have corrupted the covenant of Levi, says the LORD of ho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refore have I also made you contemptible and base before all the people, according as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have not kept my ways, but have been partial in the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now, O all of you priests, this commandment is for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ave we not all one father? has not one God created us? why do we deal treacherously every m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his brother, by profaning the covenant of our father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Judah has dealt treacherously, and an abomination is committed in Israel and in Jerusalem;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ah has profaned the holiness of the LORD which he loved, and has married the daughter of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ange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 LORD will cut off the man that does this, the master and the scholar, out of the tabernac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Jacob, and him that offers an offering unto the LORD of ho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is have all of you done again, covering the altar of the LORD with tears, with weep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ith crying out, insomuch that he regards not the offering any more, or receives it with go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at your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f all of you will not hear, and if all of you will not lay it to heart, to give glory unto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Yet all of you say, Wherefore? Because the LORD has been witness between you and the wif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youth, against whom you have dealt treacherously: yet is she your companion, and the wif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coven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did not he make one? Yet had he the residue of the spirit. And wherefore one? That he m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ek a godly seed. Therefore take heed to your spirit, and let none deal treacherously agains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fe of his y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the LORD, the God of Israel, says that he hates putting away: for one covers violence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garment, says the LORD of hosts: therefore take heed to your spirit, that all of you deal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eacherous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ll of you have wearied the LORD with your words. Yet all of you say, Wherein have we weari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me, says the LORD of hosts, I will even send a curse upon you, and I will curse your blessing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? When all of you say, Every one that does evil is good in the sight of the LORD, and he deligh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m; or, Where is the God of judgmen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a, I have cursed them already, because all of you do not lay it to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ehold, I will corrupt your seed, and spread dung upon your faces, even the dung of your solem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easts; and one shall take you away with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all of you shall know that I have sent this commandment unto you, that my covenant might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Levi, says the LORD of ho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்கியா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2026-06-20T21:01:38Z</dcterms:created>
  <dcterms:modified xsi:type="dcterms:W3CDTF">2026-06-20T21:01:38Z</dcterms:modified>
  <dc:title>மல்கியா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