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My covenant was with him of life and peace; and I gave them to him for the fear wherewith he feared me, and was afraid before my nam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My covenant was with him of life and peace; and I gave them to him for the fear wherewith he feared me, and was afraid before my na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My covenant was with him of life and peace; and I gave them to him for the fear wherewith he feared me, and was afraid before my nam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law of truth was in his mouth, and iniquity was not found in his lips: he walked with me in peace and equity, and did turn many away from iniquit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law of truth was in his mouth, and iniquity was not found in his lips: he walked with me in peace and equity, and did turn many away from iniquit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priest's lips should keep knowledge, and they should seek the law at his mouth: for he is the messenger of the LORD of host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the priest's lips should keep knowledge, and they should seek the law at his mouth: for he is the messenger of the LORD of host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all of you are departed out of the way; all of you have caused many to stumble at the law; all of you have corrupted the covenant of Levi, says the LORD of host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all of you are departed out of the way; all of you have caused many to stumble at the law; all of you have corrupted the covenant of Levi, says the LORD of host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refore have I also made you contemptible and base before all the people, according as all of you have not kept my ways, but have been partial in the law.]]></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now, O all of you priests, this commandment is for you.]]></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refore have I also made you contemptible and base before all the people, according as all of you have not kept my ways, but have been partial in the law.]]></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Have we not all one father? has not one God created us? why do we deal treacherously every man against his brother, by profaning the covenant of our father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Have we not all one father? has not one God created us? why do we deal treacherously every man against his brother, by profaning the covenant of our father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Judah has dealt treacherously, and an abomination is committed in Israel and in Jerusalem; for Judah has profaned the holiness of the LORD which he loved, and has married the daughter of a strange go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Judah has dealt treacherously, and an abomination is committed in Israel and in Jerusalem; for Judah has profaned the holiness of the LORD which he loved, and has married the daughter of a strange go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Judah has dealt treacherously, and an abomination is committed in Israel and in Jerusalem; for Judah has profaned the holiness of the LORD which he loved, and has married the daughter of a strange go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will cut off the man that does this, the master and the scholar, out of the tabernacles of Jacob, and him that offers an offering unto the LORD of host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will cut off the man that does this, the master and the scholar, out of the tabernacles of Jacob, and him that offers an offering unto the LORD of host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will cut off the man that does this, the master and the scholar, out of the tabernacles of Jacob, and him that offers an offering unto the LORD of host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is have all of you done again, covering the altar of the LORD with tears, with weeping, and with crying out, insomuch that he regards not the offering any more, or receives it with good will at your han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f all of you will not hear, and if all of you will not lay it to heart, to give glory unto my name, says the LORD of hosts, I will even send a curse upon you, and I will curse your blessings: yea, I have cursed them already, because all of you do not lay it to hear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is have all of you done again, covering the altar of the LORD with tears, with weeping, and with crying out, insomuch that he regards not the offering any more, or receives it with good will at your han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is have all of you done again, covering the altar of the LORD with tears, with weeping, and with crying out, insomuch that he regards not the offering any more, or receives it with good will at your han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et all of you say, Wherefore? Because the LORD has been witness between you and the wife of your youth, against whom you have dealt treacherously: yet is she your companion, and the wife of your covenan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et all of you say, Wherefore? Because the LORD has been witness between you and the wife of your youth, against whom you have dealt treacherously: yet is she your companion, and the wife of your covenan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id not he make one? Yet had he the residue of the spirit. And wherefore one? That he might seek a godly seed. Therefore take heed to your spirit, and let none deal treacherously against the wife of his youth.]]></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id not he make one? Yet had he the residue of the spirit. And wherefore one? That he might seek a godly seed. Therefore take heed to your spirit, and let none deal treacherously against the wife of his yout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did not he make one? Yet had he the residue of the spirit. And wherefore one? That he might seek a godly seed. Therefore take heed to your spirit, and let none deal treacherously against the wife of his yout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 LORD, the God of Israel, says that he hates putting away: for one covers violence with his garment, says the LORD of hosts: therefore take heed to your spirit, that all of you deal not treacherousl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 LORD, the God of Israel, says that he hates putting away: for one covers violence with his garment, says the LORD of hosts: therefore take heed to your spirit, that all of you deal not treacherousl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 LORD, the God of Israel, says that he hates putting away: for one covers violence with his garment, says the LORD of hosts: therefore take heed to your spirit, that all of you deal not treacherously.]]></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f all of you will not hear, and if all of you will not lay it to heart, to give glory unto my name, says the LORD of hosts, I will even send a curse upon you, and I will curse your blessings: yea, I have cursed them already, because all of you do not lay it to hear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have wearied the LORD with your words. Yet all of you say, Wherein have we wearied him? When all of you say, Every one that does evil is good in the sight of the LORD, and he delights in them; or, Where is the God of judgmen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have wearied the LORD with your words. Yet all of you say, Wherein have we wearied him? When all of you say, Every one that does evil is good in the sight of the LORD, and he delights in them; or, Where is the God of judgmen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have wearied the LORD with your words. Yet all of you say, Wherein have we wearied him? When all of you say, Every one that does evil is good in the sight of the LORD, and he delights in them; or, Where is the God of judgmen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ll of you have wearied the LORD with your words. Yet all of you say, Wherein have we wearied him? When all of you say, Every one that does evil is good in the sight of the LORD, and he delights in them; or, Where is the God of judgmen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f all of you will not hear, and if all of you will not lay it to heart, to give glory unto my name, says the LORD of hosts, I will even send a curse upon you, and I will curse your blessings: yea, I have cursed them already, because all of you do not lay it to hear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ehold, I will corrupt your seed, and spread dung upon your faces, even the dung of your solemn feasts; and one shall take you away with i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ehold, I will corrupt your seed, and spread dung upon your faces, even the dung of your solemn feasts; and one shall take you away with i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ll of you shall know that I have sent this commandment unto you, that my covenant might be with Levi, says the LORD of host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ll of you shall know that I have sent this commandment unto you, that my covenant might be with Levi, says the LORD of host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மல்கியா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னோடே பண்ணின என் உடன்படிக்கை ஜீவனும் சமாதானமுமாக இருந்தது; அவன் எனக்குப் பயப்படும் பயத்தோ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வேண்டுமென்று, இவைகளை அவனுக்குக் கட்டளையிட்டேன்; அப்படியே அவன் என் நாமத்துக்குப் பய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த்தியவேதம் அவன் வாயிலிருந்தது; அவனுடைய உதடுகளில் அநியாயம் காணப்படவில்லை; அவன் என்னோடே சமாதான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த்தமுமாய்ச் சஞ்சரித்து, அநேகரை அக்கிரமத்தினின்று திரு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ஆசாரியனுடைய உதடுகள் அறிவைக் காக்கவேண்டும்; வேதத்தை அவன் வாயிலே தேடுவார்களே; அவன் சேனை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ன் 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ங்களோ வழியைவிட்டு விலகி, அநேகரை வேதத்தைக்குறித்து இடறப்பண்ணினீர்கள்; லேவியின் உடன்படிக்கை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ப்போட்டீர்கள் என்று சேனைகளின் 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நீங்கள் என் வழிகளைக் கைக்கொள்ளாமல் வேதத்தைக்குறித்துப் பட்சபாதம் பண்ணினபடியினால் நானு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ப்போதும் ஆசாரியர்களே இந்தக் கட்டளை உங்களுக்குரி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 ஜனத்துக்கு முன்பாகவும் அற்பரும் நீசருமாக்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ம்மெல்லாருக்கும் ஒரே பிதா இல்லையோ? ஒரே தேவன் நம்மைச் சிருஷ்டித்ததில்லையோ? நாம்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ன் உடன்படிக்கையைப் பரிசுத்தக்குலைச்சலாக்கி, அவனவன் தன்தன் சகோதரனுக்குத் துரோகம்பண்ணுவா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யூதா ஜனங்கள் துரோகம்பண்ணினார்கள்; இஸ்ரவேலிலும் எருசலேமிலும் அருவருப்பான காரியம் செய்ய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சிநேகிக்கிற பரிசுத்தத்தை யூதா ஜனங்கள் பரிசுத்தக்குலைச்சலாக்கி அந்நிய தேவதையின் குமாரத்தி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ம் 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ப்படிச் செய்கிறவன் எவனோ, அவன் காவல்காக்கிறவனாயினும் உத்தரவுகொடுகிறவனாயினும் சேனை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க் காணிக்கை செலுத்துகிறவனாயினும், அவனை யாக்கோபின் கூடாரங்களில் இராதபடிக்குக்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இரண்டாந்தரமும் இதைச் செய்து, கர்த்தருடைய பீடத்தைக் கண்ணீரினாலும் அழுகையி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ங்கள் கேளாமலும் என் நாமத்துக்கு மகிமையைச் செலுத்தும்படி இதைச் சிந்தியாமலுமிருந்தால்,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ச்சினாலும் நிரப்புகிறீர்கள்; ஆகையால், அவர் இனிக் காணிக்கையை மதியார், அதை உங்கள் கை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மாய் ஏற்றுக்கொள்ளவுமா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ஏன் என்று கேட்கிறீர்கள்; கர்த்தர் உனக்கும் உன் இளவயதின் மனைவிக்கும் சாட்சியா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தோழியும் உன் உடன்படிக்கையின் மனைவியுமாகிய அவளுக்கு நீ துரோகம்பண்ணி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ர் ஒருவனையல்லவா படைத்தார்? ஆவி அவரிடத்தில் பரிபூரணமாயிருந்ததே. பின்னை ஏன் ஒருவனைப்ப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பக்தியுள்ள, சந்ததியைப் பெறும்படிதானே. ஆகையால் ஒருவனும் தன் இளவயதின் மனைவி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ம்பண்ணாதபடிக்கு, உங்கள் ஆவியைக்குறித்து 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ள்ளிவிடுதலை நான் வெறுக்கிறேன͠என்று இஸ்ரவேலின் தேவனாகிய கர்த்தர் சொல்லுகிறார்; அப்படிப்ப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மையினால் தன் வஸ்திரத்தை மூடுகிறான் என்று சேனைகளின் கர்த்தர் சொல்லுகிறார்; ஆகையா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ம்பண்ணாமல் உங்கள் ஆவியைக்குறித்து எச்சரிக்கையாயிரு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ள்ளே சாபத்தை அனுப்பி, உங்கள் ஆசீர்வாதங்களையும் சாபமாக்குவேன்; ஆம், நீங்கள் அ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ங்கள் வார்த்தைகளினாலே கர்த்தரை வருத்தப்படுத்துகிறீர்கள்; ஆனாலும் எதினாலே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ப்படுத்துகிறோம் என்கிறீர்கள்; பொல்லாப்பைச் செய்கிறவனெவனும் கர்த்தரின் பார்வைக்கு நல்ல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 அப்படிப்பட்வர்கள்பேரில் அவர் பிரியமாயிருக்கிறாரென்றும், நியாயந்தீர்க்கிற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யென்றும், நீங்கள் சொல்லுகிறதினா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யாமற்போனதினால் அவைகளைச் சபித்தேன் என்று சேனைகளின் 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தோ, நான் உங்களுடைய பயிரைக் கெடுத்து, உங்கள் பண்டிகைகளின் சாணியையே உங்கள் முகங்களில் இறை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டுகூட நீங்களும் தள்ளுபடியா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லேவியோரடேபண்ணின என் உடன்படிக்கை நிலைத்திருக்கும்படிக்கு இந்தக் கட்டளையை உங்களிடத்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ன் என்கிறதை அப்பொழுது அறிந்துகொள்வீர்கள் என்று சேனைகளின் 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ல்கியா : 2]]></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2026-09-16T23:21:37Z</dcterms:created>
  <dcterms:modified xsi:type="dcterms:W3CDTF">2026-09-16T23:21:37Z</dcterms:modified>
  <dc:title>மல்கியா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