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2355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இயேசு என்னும் நாமத்தில் (2)
ஜெயம் நமக்குண்டு அல்லேலூயா
இயேசு என்னும் நாமத்தில் (2)
பேய்கள் பறந்தோடும்.
இயேசு நாமத்தில் நிற்கும்போது
யார் நமக்கெதிரே நிற்பார்கள்?
இயேசு இயேசு நாமத்திலே
ஜெயம் நமக்குண்டு.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In the name of Jesus (2)
We have the victory
In the name of Jesus (2)
Demons will have to flee
When we stand on the name of Jesus
Tell me who can stand before
In the name of Jesus, Jesus
We have the victory]]></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2026-07-30T10:28:03Z</dcterms:created>
  <dcterms:modified xsi:type="dcterms:W3CDTF">2026-07-30T10:28:03Z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