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டன் கன்ன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ப்புவ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டைக்கலமான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தாபரமாய் உள்ள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ப்பு வா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ுகாத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னை நோக்கி கூப்பிடும்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பதில் தரு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ேரம் என்னோடு இ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மறைவில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ிங்கத்தின் மேலும், பாம்பின் 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ே சென்றிடு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 நம்பி உயர்ந்த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பெ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வனிடத்தில் வாஞ்ச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ும்-என்னை விடுவ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த்தை அறிந்த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அடைக்கலம்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பய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் நிழலில் த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என்றும் பயம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அல்லேலூயா -3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ை நோக்கி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்டை-நம்பிக்கை என்பேனே 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்ளை நோய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2026-07-30T15:59:18Z</dcterms:created>
  <dcterms:modified xsi:type="dcterms:W3CDTF">2026-07-30T15:59:18Z</dcterms:modified>
  <dc:title>துதிப் பாடல்கள் : 782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