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ைச் சுற்றிலும் உட்கார்ந்திருந்த ஜனங்கள் அவரை நோக்கி: இதோ, உம்முடைய தாயாரும் உம்முடைய சகோதரரும் வெளியே நின்று உம்மைத் தேடுகிறார்கள்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ைச் சுற்றிலும் உட்கார்ந்திருந்த ஜனங்கள் அவரை நோக்கி: இதோ, உம்முடைய தாயாரும் உம்முடைய சகோதரரும் வெளியே நின்று உம்மைத் தேடுகிறார்கள் எ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ுக்கு அவர் பிரதியுத்தரமாக: என் தாயார் யார்? என் சகோதரர் யார்? என்று சொல்லி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ம்மைச்சூழ உட்கார்ந்திருந்தவர்களைச் சுற்றிப் பார்த்து: இதோ, என் தாயும் என் சகோதரரும் இவர்களே!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ம்மைச்சூழ உட்கார்ந்திருந்தவர்களைச் சுற்றிப் பார்த்து: இதோ, என் தாயும் என் சகோதரரும் இவர்களே!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ேவனுடைய சித்தத்தின்படி செய்கிறவன் எவனோ அவனே எனக்குச் சகோதரனும், எனக்குச் சகோதரியும், எனக்குத் தாயுமாய் இருக்கிறான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றுபடியும் அவர் ஜெபஆலயத்தில் பிரவேசித்தார். அங்கே சூம்பின கையுடைய ஒரு மனுஷன் இரு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ஓய்வுநாளில் அவனைச் சொஸ்தமாக்கினால் அவர்பேரில் குற்றஞ்சாட்டலாமென்று அவர்மேல் நோக்கமாயிர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 சூம்பினகையையுடைய மனுஷனை நோக்கி: எழுந்து நடுவே நில் என்று சொல்லி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ைப் பார்த்து: ஓய்வுநாட்களில் நன்மைசெய்வதோ, தீமைசெய்வதோ, ஜீவனைக்காப்பதோ அழிப்பதோ, எது நியாயம் என்றார். அதற்கு அவர்கள் பேசாமலிர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லவானை முந்திக் கட்டினாலொழிய, ஒருவனும் பலவானுடைய வீட்டுக்குள் புகுந்து, அவன் உடமைகளைக் கொள்ளையிடக்கூடாது; கட்டினானேயாகில், அவன் வீட்டைக் கொள்ளையிடுவ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ைப் பார்த்து: ஓய்வுநாட்களில் நன்மைசெய்வதோ, தீமைசெய்வதோ, ஜீவனைக்காப்பதோ அழிப்பதோ, எது நியாயம் என்றார். அதற்கு அவர்கள் பேசாமலிரு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ுடைய இருதயகடினத்தினிமித்தம் அவர் விசனப்பட்டு, கோபத்துடனே சுற்றிலும் இருந்தவர்களைப் பார்த்து, அந்த மனுஷனை நோக்கி: உன் கையை நீட்டு என்றார்; அவன் நீட்டினான்; அவன் கை மறுகையைப்போலச் சொஸ்தமா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ுடைய இருதயகடினத்தினிமித்தம் அவர் விசனப்பட்டு, கோபத்துடனே சுற்றிலும் இருந்தவர்களைப் பார்த்து, அந்த மனுஷனை நோக்கி: உன் கையை நீட்டு என்றார்; அவன் நீட்டினான்; அவன் கை மறுகையைப்போலச் சொஸ்தமாயிற்ற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ுடைய இருதயகடினத்தினிமித்தம் அவர் விசனப்பட்டு, கோபத்துடனே சுற்றிலும் இருந்தவர்களைப் பார்த்து, அந்த மனுஷனை நோக்கி: உன் கையை நீட்டு என்றார்; அவன் நீட்டினான்; அவன் கை மறுகையைப்போலச் சொஸ்தமாயிற்ற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டனே பரிசேயர் புறப்பட்டுப்போய், அவரைக் கொலைசெய்யும்படி, அவருக்கு விரோதமாய் ஏரோதியரோடேகூட ஆலோசனைபண்ண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டனே பரிசேயர் புறப்பட்டுப்போய், அவரைக் கொலைசெய்யும்படி, அவருக்கு விரோதமாய் ஏரோதியரோடேகூட ஆலோசனைபண்ணி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 தம்முடைய சீஷர்களோடே அவ்விடம் விட்டு, கடலோரத்துக்குப் போன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 தம்முடைய சீஷர்களோடே அவ்விடம் விட்டு, கடலோரத்துக்குப் போன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லிலேயாவிலும், யூதேயாவிலும், எருசலேமிலும், இதுமேயாவிலும், யோர்தானுக்கு அக்கரையிலுமிருந்து திரளான ஜனங்கள் வந்து, அவருக்குப் பின்சென்றார்கள். அல்லாமலும் தீரு சீதோன் பட்டணங்களின் திசைகளிலுமிருந்து திரளான ஜனங்கள் அவர் செய்த அற்புதங்களைக்குறித்துக் கேள்விப்பட்டு, அவரிடத்தில் வ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லிலேயாவிலும், யூதேயாவிலும், எருசலேமிலும், இதுமேயாவிலும், யோர்தானுக்கு அக்கரையிலுமிருந்து திரளான ஜனங்கள் வந்து, அவருக்குப் பின்சென்றார்கள். அல்லாமலும் தீரு சீதோன் பட்டணங்களின் திசைகளிலுமிருந்து திரளான ஜனங்கள் அவர் செய்த அற்புதங்களைக்குறித்துக் கேள்விப்பட்டு, அவரிடத்தில் வ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லவானை முந்திக் கட்டினாலொழிய, ஒருவனும் பலவானுடைய வீட்டுக்குள் புகுந்து, அவன் உடமைகளைக் கொள்ளையிடக்கூடாது; கட்டினானேயாகில், அவன் வீட்டைக் கொள்ளையிடுவ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அநேகரைச் சொஸ்தமாக்கினார். நோயாளிகளெல்லாரும் அதை அறிந்து அவரைத் தொடவேண்டுமென்று அவரிடத்தில் நெருங்கிவ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அநேகரைச் சொஸ்தமாக்கினார். நோயாளிகளெல்லாரும் அதை அறிந்து அவரைத் தொடவேண்டுமென்று அவரிடத்தில் நெருங்கிவ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னங்கள் திரளாயிருந்தபடியால் அவர்கள் தம்மை நெருக்காதபடிக்கு, தமக்காக ஒரு படவை ஆயத்தம்பண்ண வேண்டுமென்று, தம்முடைய சீஷர்களுக்குச் சொன்ன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னங்கள் திரளாயிருந்தபடியால் அவர்கள் தம்மை நெருக்காதபடிக்கு, தமக்காக ஒரு படவை ஆயத்தம்பண்ண வேண்டுமென்று, தம்முடைய சீஷர்களுக்குச் சொன்ன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சுத்த ஆவிகளும் அவரைக் கண்டபோது, அவர் முன்பாக விழுந்து: நீர் தேவனுடைய குமாரன் என்று சத்தமிட்டன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சுத்த ஆவிகளும் அவரைக் கண்டபோது, அவர் முன்பாக விழுந்து: நீர் தேவனுடைய குமாரன் என்று சத்தமிட்டன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ம்மைப் பிரசித்தம்பண்ணாதபடி அவைகளுக்குக் கண்டிப்பாய்க் கட்டளையிட்ட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அவர் ஒரு மலையின்மேல் ஏறி, தமக்குச் சித்தமானவர்களைத் தம்மிடத்தில் வரவழைத்தார்; அவர்கள் அவரிடத்திற்கு வ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 பன்னிரண்டு பேரைத் தெரிந்துகொண்டு, அவர்கள் தம்மோடுகூட இருக்கவும், பிரசங்கம்பண்ணும்படியாகத் தாம் அவர்களை அனுப்பவ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 பன்னிரண்டு பேரைத் தெரிந்துகொண்டு, அவர்கள் தம்மோடுகூட இருக்கவும், பிரசங்கம்பண்ணும்படியாகத் தாம் அவர்களை அனுப்பவ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ெய்யாகவே நான் உங்களுக்குச் சொல்லுகிறேன்: மனுஷர்கள் செய்யும் எல்லாப் பாவங்களும், அவர்கள் தூஷிக்கும் எந்தத் தூஷணங்களும், அவர்களுக்கு மன்னிக்கப்படும்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ியாதிகளைக் குணமாக்கிப் பிசாசுகளைத் துரத்தும்படி அவர்கள் அதிகாரமுடையவர்களாயிருக்கவும், அவர்களை ஏற்படுத்தின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யாரெனில், சீமோன், இவனுக்குப் பேதுரு என்கிற பெயரிட்ட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ெபதேயுவின் குமாரனாகிய யாக்கோபு, யாக்கோபின் சகோதரனாகிய யோவான், இவ்விருவருக்கும் இடிமுழக்க மக்களென்று அர்த்தங்கொள்ளும் பொவனெர்கேஸ் என்கிற பெயரிட்ட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ெபதேயுவின் குமாரனாகிய யாக்கோபு, யாக்கோபின் சகோதரனாகிய யோவான், இவ்விருவருக்கும் இடிமுழக்க மக்களென்று அர்த்தங்கொள்ளும் பொவனெர்கேஸ் என்கிற பெயரிட்ட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ிரேயா, பிலிப்பு, பர்த்தொலொமேயு, மத்தேயு, தோமா, அல்பேயுவின் குமாரன் யாக்கோபு, ததேயு, கானானியனாகிய சீமோன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ிரேயா, பிலிப்பு, பர்த்தொலொமேயு, மத்தேயு, தோமா, அல்பேயுவின் குமாரன் யாக்கோபு, ததேயு, கானானியனாகிய சீமோன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ைக் காட்டிக்கொடுத்த யூதாஸ்காரியோத்து என்பவர்களே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வீட்டுக்குப் போனார்கள்; அங்கே அவர்கள் சாப்பிடுவதற்கும் சமயமில்லாதபடிக்கு அநேக ஜனங்கள் மறுபடியும் கூடிவ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ுடைய இனத்தார் இதைக்கேட்டபோது, அவர் மதிமயங்கியிருக்கிறார் என்று சொல்லி அவரைப் பிடித்துக்கொள்ளும்படி வ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ுடைய இனத்தார் இதைக்கேட்டபோது, அவர் மதிமயங்கியிருக்கிறார் என்று சொல்லி அவரைப் பிடித்துக்கொள்ளும்படி வ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ெய்யாகவே நான் உங்களுக்குச் சொல்லுகிறேன்: மனுஷர்கள் செய்யும் எல்லாப் பாவங்களும், அவர்கள் தூஷிக்கும் எந்தத் தூஷணங்களும், அவர்களுக்கு மன்னிக்கப்படும்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ருசலேமிலிருந்து வந்த வேதபாரகர்: இவன் பெயெல்செபூலைக்கொண்டிருக்கிறான். பிசாசுகளின் தலைவனாலே பிசாசுகளைத்துரத்துகிறான் என்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ருசலேமிலிருந்து வந்த வேதபாரகர்: இவன் பெயெல்செபூலைக்கொண்டிருக்கிறான். பிசாசுகளின் தலைவனாலே பிசாசுகளைத்துரத்துகிறான்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 அவர் அழைத்து, உவமைகளாய் அவர்களுக்குச் சொன்னதாவது: சாத்தானைச் சாத்தான் துரத்துவது எப்படி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 ராஜ்யம் தனக்குதானே விரோதமாகப் பிரிந்திருந்தால், அந்த ராஜ்யம் நிலைநிற்கமாட்டாதே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 வீடு தனக்குத்தானே விரோதமாகப் பிரிந்திருந்தால், அந்த வீடு நிலைநிற்கமாட்டாதே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த்தான் தனக்குத்தானே விரோதமாக எழும்பிப் பிரிந்திருந்தால், அவன் நிலைநிற்கமாட்டாமல், அழிந்துபோவான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வன் பரிசுத்த ஆவிக்கு விரோதமாகத் தூஷணஞ்சொல்வானாகில், அவன் என்றென்றைக்கும் மன்னிப்படையாமல் நித்திய ஆக்கினைக்குள்ளாயிருப்பா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வன் பரிசுத்த ஆவிக்கு விரோதமாகத் தூஷணஞ்சொல்வானாகில், அவன் என்றென்றைக்கும் மன்னிப்படையாமல் நித்திய ஆக்கினைக்குள்ளாயிருப்பான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சுத்த ஆவியைக்கொண்டிருக்கிறானென்று அவர்கள் சொன்னபடியினாலே அவர் இப்படிச் சொன்ன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ருடைய சகோதரரும், தாயாரும் வந்து, வெளியே நின்று, அவரை அழைக்கும்படி அவரிடத்தில் ஆள் அனுப்பி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the multitude sat about him, and they said unto him, Behold, your mother and your brethr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out seek for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he answered them, saying, Who is my mother, or my brethre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he looked round about on them which sat about him, and said, Behold my mother and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ethren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For whosoever shall do the will of God, the same is my brother, and my sister, and m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he entered again into the synagogue; and there was a man there which had a withered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y watched him, whether he would heal him on the sabbath day; that they might accuse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he says unto the man which had the withered hand, Stand fo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e says unto them, Is it lawful to do good on the sabbath days, or to do evil? to save lif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No man can enter into a strong man's house, and spoil his goods, except he will first bi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r to kill? But they held their pe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when he had looked round about on them with anger, being grieved for the hardness of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ts, he says unto the man, Stretch forth yours hand. And he stretched it out: and his hand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stored whole as the 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Pharisees went forth, and immediately took counsel with the Herodians against him, h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might destroy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But Jesus withdrew himself with his disciples to the sea: and a great multitude from Galile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llowed him, and from Judaea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from Jerusalem, and from Idumaea, and from beyond Jordan; and they about Tyre and Sidon,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eat multitude, when they had heard what great things he did, came unto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rong man; and then he will spoil his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he spoke to his disciples, that a small ship should wait on him because of the multitud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st they should crowd upo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For he had healed many; insomuch that they pressed upon him in order to touch him, as many 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d plagu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unclean spirits, when they saw him, fell down before him, and cried, saying, You are the S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he strictly charged them that they should not make him know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he goes up into a mountain, and calls unto him whom he would: and they came unto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he ordained twelve, that they should be with him, and that he might send them forth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ac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Verily I say unto you, All sins shall be forgiven unto the sons of men, and blasphem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o have power to heal sicknesses, and to cast out devil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Simon he surnamed Peter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James the son of Zebedee, and John the brother of James; and he surnamed them Boanerge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is, The sons of thunde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Andrew, and Philip, and Bartholomew, and Matthew, and Thomas, and James the son of Alphaeu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addaeus, and Simon the Canaanit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Judas Iscariot, which also betrayed him: and they went into an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 multitude comes together again, so that they could not so much as eat br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when his friends heard of it, they went out to lay hold on him: for they said, He is besid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with whatsoever they shall blasphem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 scribes which came down from Jerusalem said, He has Beelzebub, and by the princ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vils casts he out devil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he called them unto him, and said unto them in parables, How can Satan cast out Sata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if a kingdom be divided against itself, that kingdom cannot st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if a house be divided against itself, that house cannot st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if Satan rise up against himself, and be divided, he cannot stand, but has an e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But he that shall blaspheme against the Holy Spirit has never forgiveness, but is in danger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ternal damn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Because they said, He has an unclean spir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re came then his brethren and his mother, and, standing without, sent unto him, calling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2026-09-04T19:52:30Z</dcterms:created>
  <dcterms:modified xsi:type="dcterms:W3CDTF">2026-09-04T19:52:30Z</dcterms:modified>
  <dc:title>Mark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