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4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ை , தலை , காலிலும் இ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ன்பும் துன்பும் கலந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ய்ந்தோடும் காட்சிபோல் உண்ட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ள் முடியும் ஒப்பற்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ராசரங்கள் அனை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்வன்புக்கு எம்மா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ஜீவன் சுகம் செல்வ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ுக்குப் பாத்த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ாந்தர்க்கு மீட்பைக் கஸ்தி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்பாதித்தீந்த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அருள் நாதா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 என்றும் தாசர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ஸ்தோத்திரம் உண்டா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க் காட்சி பார்க்க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லோக மேன்மை நஷ்ட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ணர்ந்தேன் என் உள்ள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 மீட்பர் சிலுவை அல்ல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ெதை நான் பாராட்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்றின்பம் யாவும் அத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ாததென்று தள்ள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2026-07-30T15:09:42Z</dcterms:created>
  <dcterms:modified xsi:type="dcterms:W3CDTF">2026-07-30T15:09:42Z</dcterms:modified>
  <dc:title>துதிப் பாடல்கள் : 870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