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449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ை , தலை , காலிலும் இ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ும் துன்பும் கல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ய்ந்தோடும் காட்சிபோல் உண்ட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ள் முடியும் ஒப்பற்ற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சராசரங்கள் அனைத்த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்வன்புக்கு எம்மா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ஜீவன் சுகம் செல்வ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ுக்குப் பாத்திய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மாந்தர்க்கு மீட்பைக் கஸ்த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்பாதித்தீந்த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அருள் நாதா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க்கு என்றும் தாசர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ஸ்தோத்திரம் உண்டாக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க் காட்சி பார்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ூலோக மேன்மை நஷ்ட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ணர்ந்தேன் என் உள்ள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மீட்பர் சிலுவை அல்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றெதை நான் பாராட்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ற்றின்பம் யாவும் அத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ாததென்று தள்ள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7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2026-09-16T17:03:38Z</dcterms:created>
  <dcterms:modified xsi:type="dcterms:W3CDTF">2026-09-16T17:03:38Z</dcterms:modified>
  <dc:title>துதிப் பாடல்கள் : 870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