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3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னுள்ள தேவன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ந்த இயேசுவே ஆராதனை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பாதை காட்டினீரே ஆராதனை ஆராதனை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த்தண்ணீர் ஊற்ற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ஆராதனை ஆராதனை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லையிலும் மாலையிலும்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ும் வல்ல இயேசுவே ஆராதனை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ானவரே ஆராதனை ஆராதனை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ெல்லாம் கா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ஆராதனை ஆராதனை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ன்னதமானவர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ை மீட்டவரே ஆராதனை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எழுந்தவரே ஆராதனை ஆராதனை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வாக்கு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ஆராதனை ஆராதனை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ே ஆராதனை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ோட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உள்ளத்தோட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 குமரன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ோட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உள்ளத்தோட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2026-07-30T22:04:23Z</dcterms:created>
  <dcterms:modified xsi:type="dcterms:W3CDTF">2026-07-30T22:04:23Z</dcterms:modified>
  <dc:title>துதிப் பாடல்கள் : 222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