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ீவனுள்ள தேவன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் தந்த இயேசுவே ஆராதனை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பாதை காட்டினீரே ஆராதனை ஆராதனை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த்தண்ணீர் ஊற்றி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ு ஆராதனை ஆராதனை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ாலையிலும் மாலையிலும்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க்கும் வல்ல இயேசுவே ஆராதனை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யானவரே ஆராதனை ஆராதனை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ெல்லாம் கா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ு ஆராதனை ஆராதனை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ன்னதமான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ை மீட்டவரே ஆராதனை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ோடு எழுந்தவரே ஆராதனை ஆராதனை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ுவாக்கும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ு ஆராதனை ஆராதனை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ே ஆராதனை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ோடு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தா குமரன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ஆவிய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ோடு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2026-06-15T12:12:33Z</dcterms:created>
  <dcterms:modified xsi:type="dcterms:W3CDTF">2026-06-15T12:12:33Z</dcterms:modified>
  <dc:title>துதிப் பாடல்கள் : 222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