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spoke unto Moses, saying,]]></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Speak unto the children of Israel, When a man or woman shall commit any sin that men commit, to do a trespass against the LORD, and that person be guilty;]]></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Speak unto the children of Israel, When a man or woman shall commit any sin that men commit, to do a trespass against the LORD, and that person be guilty;]]></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they shall confess their sin which they have done: and he shall recompense his trespass with the principal thereof, and add unto it the fifth part thereof, and give it unto him against whom he has trespasse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they shall confess their sin which they have done: and he shall recompense his trespass with the principal thereof, and add unto it the fifth part thereof, and give it unto him against whom he has trespasse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if the man have no kinsman to recompense the trespass unto, let the trespass be recompensed unto the LORD, even to the priest; beside the ram of the atonement, whereby an atonement shall be made for him.]]></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if the man have no kinsman to recompense the trespass unto, let the trespass be recompensed unto the LORD, even to the priest; beside the ram of the atonement, whereby an atonement shall be made for him.]]></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if the man have no kinsman to recompense the trespass unto, let the trespass be recompensed unto the LORD, even to the priest; beside the ram of the atonement, whereby an atonement shall be made for him.]]></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every offering of all the holy things of the children of Israel, which they bring unto the priest, shall be hi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every offering of all the holy things of the children of Israel, which they bring unto the priest, shall be hi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every man's hallowed things shall be his: whatsoever any man gives the priest, it shall be hi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every man's hallowed things shall be his: whatsoever any man gives the priest, it shall be hi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poke unto Moses, saying,]]></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peak unto the children of Israel, and say unto them, If any man's wife go aside, and commit a trespass against him,]]></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peak unto the children of Israel, and say unto them, If any man's wife go aside, and commit a trespass against him,]]></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 man lie with her carnally, and it be hid from the eyes of her husband, and be kept close, and she be defiled, and there be no witness against her, neither she be taken with the manner;]]></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 man lie with her carnally, and it be hid from the eyes of her husband, and be kept close, and she be defiled, and there be no witness against her, neither she be taken with the manner;]]></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 man lie with her carnally, and it be hid from the eyes of her husband, and be kept close, and she be defiled, and there be no witness against her, neither she be taken with the manner;]]></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pirit of jealousy come upon him, and he be jealous of his wife, and she be defiled: or if the spirit of jealousy come upon him, and he be jealous of his wife, and she be not defile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pirit of jealousy come upon him, and he be jealous of his wife, and she be defiled: or if the spirit of jealousy come upon him, and he be jealous of his wife, and she be not defile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Command the children of Israel, that they put out of the camp every leper, and every one that has an issue, and whosoever is defiled by the dea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pirit of jealousy come upon him, and he be jealous of his wife, and she be defiled: or if the spirit of jealousy come upon him, and he be jealous of his wife, and she be not defile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shall the man bring his wife unto the priest, and he shall bring her offering for her, the tenth part of an ephah of barley meal; he shall pour no oil upon it, nor put frankincense thereon; for it is an offering of jealousy, an offering of memorial, bringing iniquity to remembranc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shall the man bring his wife unto the priest, and he shall bring her offering for her, the tenth part of an ephah of barley meal; he shall pour no oil upon it, nor put frankincense thereon; for it is an offering of jealousy, an offering of memorial, bringing iniquity to remembranc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shall the man bring his wife unto the priest, and he shall bring her offering for her, the tenth part of an ephah of barley meal; he shall pour no oil upon it, nor put frankincense thereon; for it is an offering of jealousy, an offering of memorial, bringing iniquity to remembranc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shall the man bring his wife unto the priest, and he shall bring her offering for her, the tenth part of an ephah of barley meal; he shall pour no oil upon it, nor put frankincense thereon; for it is an offering of jealousy, an offering of memorial, bringing iniquity to remembranc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priest shall bring her near, and set her before the LOR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priest shall take holy water in an earthen vessel; and of the dust that is in the floor of the tabernacle the priest shall take, and put it into the water:]]></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priest shall take holy water in an earthen vessel; and of the dust that is in the floor of the tabernacle the priest shall take, and put it into the water:]]></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priest shall set the woman before the LORD, and uncover the woman's head, and put the offering of memorial in her hands, which is the jealousy offering: and the priest shall have in his hand the bitter water that causes the curs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priest shall set the woman before the LORD, and uncover the woman's head, and put the offering of memorial in her hands, which is the jealousy offering: and the priest shall have in his hand the bitter water that causes the curs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Command the children of Israel, that they put out of the camp every leper, and every one that has an issue, and whosoever is defiled by the dea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priest shall set the woman before the LORD, and uncover the woman's head, and put the offering of memorial in her hands, which is the jealousy offering: and the priest shall have in his hand the bitter water that causes the curs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priest shall charge her by an oath, and say unto the woman, If no man have lain with you, and if you have not gone aside to uncleanness with another instead of your husband, be you free from this bitter water that causes the curs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priest shall charge her by an oath, and say unto the woman, If no man have lain with you, and if you have not gone aside to uncleanness with another instead of your husband, be you free from this bitter water that causes the curs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priest shall charge her by an oath, and say unto the woman, If no man have lain with you, and if you have not gone aside to uncleanness with another instead of your husband, be you free from this bitter water that causes the curs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if you have gone aside to another instead of your husband, and if you be defiled, and some man have lain with you beside yours husban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if you have gone aside to another instead of your husband, and if you be defiled, and some man have lain with you beside yours husban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the priest shall charge the woman with an oath of cursing, and the priest shall say unto the woman, The LORD make you a curse and an oath among your people, when the LORD does make your thigh to rot, and your belly to swell;]]></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the priest shall charge the woman with an oath of cursing, and the priest shall say unto the woman, The LORD make you a curse and an oath among your people, when the LORD does make your thigh to rot, and your belly to swell;]]></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is water that causes the curse shall go into your bowels, to make your belly to swell, and your thigh to rot: And the woman shall say, Amen, ame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is water that causes the curse shall go into your bowels, to make your belly to swell, and your thigh to rot: And the woman shall say, Amen, ame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oth male and female shall all of you put out, without the camp shall all of you put them; that they defile not their camps, in the midst whereof I dwell.]]></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is water that causes the curse shall go into your bowels, to make your belly to swell, and your thigh to rot: And the woman shall say, Amen, ame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priest shall write these curses in a book, and he shall blot them out with the bitter water:]]></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priest shall write these curses in a book, and he shall blot them out with the bitter water:]]></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he shall cause the woman to drink the bitter water that causes the curse: and the water that causes the curse shall enter into her, and become bitter.]]></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he shall cause the woman to drink the bitter water that causes the curse: and the water that causes the curse shall enter into her, and become bitter.]]></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the priest shall take the jealousy offering out of the woman's hand, and shall wave the offering before the LORD, and offer it upon the altar:]]></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the priest shall take the jealousy offering out of the woman's hand, and shall wave the offering before the LORD, and offer it upon the altar:]]></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priest shall take an handful of the offering, even the memorial thereof, and burn it upon the altar, and afterward shall cause the woman to drink the water.]]></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priest shall take an handful of the offering, even the memorial thereof, and burn it upon the altar, and afterward shall cause the woman to drink the water.]]></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en he has made her to drink the water, then it shall come to pass, that, if she be defiled, and have done trespass against her husband, that the water that causes the curse shall enter into her, and become bitter, and her belly shall swell, and her thigh shall rot: and the woman shall be a curse among her peopl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oth male and female shall all of you put out, without the camp shall all of you put them; that they defile not their camps, in the midst whereof I dwell.]]></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en he has made her to drink the water, then it shall come to pass, that, if she be defiled, and have done trespass against her husband, that the water that causes the curse shall enter into her, and become bitter, and her belly shall swell, and her thigh shall rot: and the woman shall be a curse among her peopl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en he has made her to drink the water, then it shall come to pass, that, if she be defiled, and have done trespass against her husband, that the water that causes the curse shall enter into her, and become bitter, and her belly shall swell, and her thigh shall rot: and the woman shall be a curse among her people.]]></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if the woman be not defiled, but be clean; then she shall be free, and shall conceive see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if the woman be not defiled, but be clean; then she shall be free, and shall conceive see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is is the law of jealousies, when a wife goes aside to another instead of her husband, and is defile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is is the law of jealousies, when a wife goes aside to another instead of her husband, and is defile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Or when the spirit of jealousy comes upon him, and he be jealous over his wife, and shall set the woman before the LORD, and the priest shall execute upon her all this law.]]></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Or when the spirit of jealousy comes upon him, and he be jealous over his wife, and shall set the woman before the LORD, and the priest shall execute upon her all this law.]]></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Or when the spirit of jealousy comes upon him, and he be jealous over his wife, and shall set the woman before the LORD, and the priest shall execute upon her all this law.]]></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shall the man be guiltless from iniquity, and this woman shall bear her iniquity.]]></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oth male and female shall all of you put out, without the camp shall all of you put them; that they defile not their camps, in the midst whereof I dwell.]]></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shall the man be guiltless from iniquity, and this woman shall bear her iniquity.]]></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children of Israel did so, and put them out without the camp: as the LORD spoke unto Moses, so did the children of Israe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children of Israel did so, and put them out without the camp: as the LORD spoke unto Moses, so did the children of Israel.]]></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மேலு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ஸ்ரவேல் புத்திரரோடே சொல்லவேண்டியது என்னவென்றால்: ஒரு புருஷனானாலும் ஸ்திரீயானாலும்,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 மீறி மனிதர் செய்யும் பாவங்களில் யாதொரு பாவத்தைச் செய்து குற்றவாளி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ர்கள் தாங்கள் செய்த பாவத்தை அறிக்கையிடக்கடவர்கள்; அப்படிப்பட்டவன் தான் செய்த குற்றத்தினிமி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ராதத்தின் முதலோடே ஐந்தில் ஒருபங்கை அதிகமாய்க் கூட்டி, தான் குற்றஞ்செய்தவனுக்குச் செலுத்த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தைக் கேட்டு வாங்குகிறதற்கு இனத்தான் ஒருவனும் இல்லாதிருந்தால், அப்பொழுது அவனுக்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த்தி செய்யும்படி ஆட்டுக்கடா செலுத்தப்படுவதுமல்லாமல், கர்த்தருக்கு அந்த அபரா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ப்பட்டு, அது ஆசாரியனைச் சேர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இஸ்ரவேல் புத்திரர் ஏறெடுத்துப் படைக்கும்படி ஆசாரியனிடத்தில் கொண்டுவருகிற எல்லாப் பரிசுத்த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ப்பும் அவனுடையதா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ஒவ்வொருவரும் படைக்கும் பரிசுத்தமான வஸ்துக்கள் அவனுடையதாயிருக்கும்; ஒருவன் ஆசாரிய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றது எதுவும் அவனுக்கே உரியது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 இஸ்ரவேல் புத்திரருக்குச் சொல்லவேண்டியது என்னவென்றால்: ஒருவனுடைய மனைவி பிறர்முகம் 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ஷனுக்குத் துரோக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ஒருவனோடே சம்யோகமாய்ச் சயனித்திருந்த விஷயத்தில் அவள் தீட்டுப்பட்டவளாயிருந்தும், அவளுடைய புருஷ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ளுக்கு அது மறைக்கப்பட்டு வெளிக்கு வராமல் இருக்கிறபோதும், சாட்சியில்லாமலும் அவள் கையும் களவுமா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ப்படாமலும் இருக்கிற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எரிச்சலின் ஆவி அவன்மேல் வந்து, அவன் தன்னுடைய மனைவி தீட்டுப்படுத்தப்பட்டி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த்தப்பட்ட தன் மனைவியின்மேல் குரோதங்கொண்டிருந்தாலும், அல்லது அவன் மனை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ஷ்டரோகிகள் யாவரையும், பிரமியமுள்ளவர்கள் யாவரையும், சவத்தினால் தீட்டுப்பட்டவர்கள் யாவ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த்தப்படாதிருக்க, எரிச்சலின் ஆவி அவன்மேல் வந்து, அவன் அவள்மேல் குரோதங்கொண்டிருந்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ந்தப் புருஷன் தன் மனைவியை ஆசாரியனிடத்தில் அழைத்துக்கொண்டு வந்து, அவள் நிமித்தம் ஒரு எப்பா அள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கோதுமை மாவிலே பத்தில் ஒரு பங்கைப் படைப்பாகக் கொடுக்கக்கடவன்; அது எரிச்சலின் காணிக்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ரமத்தை நினைப்பூட்டும் காணிக்கையுமாய் இருப்பதினால், அதின்மேல் எண்ணெய் வார்க்கா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வர்க்கம்போடாமலும் இருப்பா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ஆசாரின் அவளைச் சமீபத்தில் அழைத்து, கர்த்தருடைய சந்நிதியில் நி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ஒரு மண்பாண்டத்திலே பரிசுத்த ஜலம் வார்த்து, வாசஸ்தலத்தின் தரையிலிருக்கும் புழுதியிலே கொஞ்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 அந்த ஜலத்திலே 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ஸ்திரீயைக் கர்த்தருடைய சந்நிதியில் நிறுத்தி, அவள் முக்காட்டை நீக்கி, எரிச்சலின் காணிக்கையா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ப்பூட்டுதலின் காணிக்கையை அவள் உள்ளங்கையிலே வைப்பானாக; சாபகாரணமான கசப்பான ஜலம் ஆசாரி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யத்திலிருந்து விலக்கிவிட இஸ்ரவேல் புத்திரருக்குக் கட்டளையி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லி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ன்பு ஆசாரியன் அவளை ஆணையிடுவித்து ஒருவனும் உன்னோடே சயனியாமலும், உன் புருஷனுக்கு உட்பட்டி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தீட்டுப்படத்தக்கதாய்ப் பிறர்முகம் பாராமலும் இருந்தால், சாபகாரணமான இந்தக் கசப்பான ஜல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ஷத்துக்கு நீங்கலாயி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உன் புருஷனுக்கு உட்பட்டிருக்கிற நீ பிறர்முகம் பார்த்து, உன் புருஷனோடேயன்றி அந்நியனோடே சம்யோக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னித்துத் தீட்டுப்பட்டிருப்பா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கர்த்தர் உன் இடுப்பு சூம்பவும், உன் வயிறு வீங்கவும்பண்ணி, உன்னை உன் ஜனங்களுக்குள்ளே சா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ங்குறியுமாக வைப்பா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சாபகாரணமான இந்த ஜலம் உன் வயிறு வீங்கவும் இடுப்பு சூம்பவும் பண்ணும்படி, உன் குடலு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க்கடவது என்கிற சாபவார்த்தையாலே ஸ்திரீயை ஆணையிடுவித்துச் சொல்வானாக. அதற்கு அந்த ஸ்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ஆண்பிள்ளையானாலும் பெண்பிள்ளையானாலும் அப்படிப்பட்டவர்களை நீங்கள் விலக்கி, நான் வாசம்பண்ணு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மென், ஆமென், என்று சொல்லக்கட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பின்பு ஆசாரியன் இந்தச் சாப வார்த்தைகளை ஒரு சீட்டில் எழுதி, அவைகளைக் கசப்பான ஜல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வி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சாபகாரணமான அந்தக் கசப்பான ஜலத்தை அவள் குடிக்கும்படி பண்ணுவான்; அப்பொழுது சாபகாரணமான அந்த ஜ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ளுக்குள் இறங்கிக் கசப்பா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பின்பு ஆசாரியன் எரிச்சலின் காணிக்கையை அந்த ஸ்திரீயின் கையிலிருந்து வாங்கி, அதைக்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 அசைவாட்டி, பீடத்தின்மேல் செ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ஞாபகக்குறியாக அதிலே ஒரு கைப்பிடி நிறைய எடுத்து, பீடத்தின்மேல் தகனித்து, பின்பு ஸ்திரீக்கு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லத்தைக் குடிக்கும்படி கொடு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ந்த ஜலத்தைக் குடிக்கச் செய்தபின்பு சம்பவிப்பதாவது: அவள் தீட்டுப்பட்டு, தன் புருஷனு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பாளயங்களை அவர்கள் தீட்டுப்படுத்தாதபடிக்கு, நீங்கள் அவர்களைப் பாளய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ம்பண்ணியிருந்தால், சாபகாரணமான அந்த ஜலம் அவளுக்குள் பிரவேசித்துக் கசப்புண்டானதினால், அவள் வயி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ங்கி, அவள் இடுப்பு சூம்பும்; இப்படியே அந்த ஸ்திரீ தன் ஜனங்களுக்குள்ளே சாபமாக இருப்பா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ந்த ஸ்திரீ தீட்டுப்படாமல் சுத்தமாயிருந்தால், அவள் அதற்கு நீங்க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ப்பந்தரிக்கத்தக்கவளாயிருப்பா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ஒரு ஸ்திரீ தன் புருஷனோடேயன்றி அந்நிய புருஷனோடே சேர்ந்து தீட்டுப்பட்டதினால் உ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ரிச்சலு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புருஷன்மேல் எரிச்சலின் ஆவி வருகிறதினால், அவன் தன் மனைவியின்மேல் அடைந்த சமுசயத்துக்கும்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ணம் இதுவே. அவன் கர்த்தருடைய சந்நிதியில் தன் மனைவியை நிறுத்துவானாக; ஆசாரியன் இந்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ணத்தின்படியெல்லாம் அவளுக்குச் செய்ய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புருஷனானவன் அக்கிரமத்திற்கு நீங்கலாயிருப்பான்; அப்படிப்பட்ட ஸ்திரீயோ, தன் அக்கிரம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ம்பாக்கிவிடக்கட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ப்பாள்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ர்த்தர் மோசேக்குச் சொன்னபடியே, இஸ்ரவேல் புத்திரர் செய்து, அவர்களைப் பாளய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ம்பாக்கி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2026-09-16T23:21:40Z</dcterms:created>
  <dcterms:modified xsi:type="dcterms:W3CDTF">2026-09-16T23:21:40Z</dcterms:modified>
  <dc:title>எண்ணாகமம் : 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