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் புத்திரரோடே சொல்லவேண்டியது என்னவென்றால்: ஒரு புருஷனானாலும் ஸ்திரீயானாலும், கர்த்தருடைய கட்டளையை மீறி மனிதர் செய்யும் பாவங்களில் யாதொரு பாவத்தைச் செய்து குற்றவாளியானால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் புத்திரரோடே சொல்லவேண்டியது என்னவென்றால்: ஒரு புருஷனானாலும் ஸ்திரீயானாலும், கர்த்தருடைய கட்டளையை மீறி மனிதர் செய்யும் பாவங்களில் யாதொரு பாவத்தைச் செய்து குற்றவாளியானால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ாங்கள் செய்த பாவத்தை அறிக்கையிடக்கடவர்கள்; அப்படிப்பட்டவன் தான் செய்த குற்றத்தினிமித்தம் அபராதத்தின் முதலோடே ஐந்தில் ஒருபங்கை அதிகமாய்க் கூட்டி, தான் குற்றஞ்செய்தவனுக்குச் செலுத்தக்கடவன்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ாங்கள் செய்த பாவத்தை அறிக்கையிடக்கடவர்கள்; அப்படிப்பட்டவன் தான் செய்த குற்றத்தினிமித்தம் அபராதத்தின் முதலோடே ஐந்தில் ஒருபங்கை அதிகமாய்க் கூட்டி, தான் குற்றஞ்செய்தவனுக்குச் செலுத்தக்கடவன்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ாங்கள் செய்த பாவத்தை அறிக்கையிடக்கடவர்கள்; அப்படிப்பட்டவன் தான் செய்த குற்றத்தினிமித்தம் அபராதத்தின் முதலோடே ஐந்தில் ஒருபங்கை அதிகமாய்க் கூட்டி, தான் குற்றஞ்செய்தவனுக்குச் செலுத்தக்கடவன்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க் கேட்டு வாங்குகிறதற்கு இனத்தான் ஒருவனும் இல்லாதிருந்தால், அப்பொழுது அவனுக்காகப் பாவநிவிர்த்தி செய்யும்படி ஆட்டுக்கடா செலுத்தப்படுவதுமல்லாமல், கர்த்தருக்கு அந்த அபராதம் செலுத்தப்பட்டு, அது ஆசாரியனைச் சேரவேண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க் கேட்டு வாங்குகிறதற்கு இனத்தான் ஒருவனும் இல்லாதிருந்தால், அப்பொழுது அவனுக்காகப் பாவநிவிர்த்தி செய்யும்படி ஆட்டுக்கடா செலுத்தப்படுவதுமல்லாமல், கர்த்தருக்கு அந்த அபராதம் செலுத்தப்பட்டு, அது ஆசாரியனைச் சேர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க் கேட்டு வாங்குகிறதற்கு இனத்தான் ஒருவனும் இல்லாதிருந்தால், அப்பொழுது அவனுக்காகப் பாவநிவிர்த்தி செய்யும்படி ஆட்டுக்கடா செலுத்தப்படுவதுமல்லாமல், கர்த்தருக்கு அந்த அபராதம் செலுத்தப்பட்டு, அது ஆசாரியனைச் சேர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் புத்திரர் ஏறெடுத்துப் படைக்கும்படி ஆசாரியனிடத்தில் கொண்டுவருகிற எல்லாப் பரிசுத்தமான படைப்பும் அவனுடையதாயிர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் புத்திரர் ஏறெடுத்துப் படைக்கும்படி ஆசாரியனிடத்தில் கொண்டுவருகிற எல்லாப் பரிசுத்தமான படைப்பும் அவனுடையதாய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வ்வொருவரும் படைக்கும் பரிசுத்தமான வஸ்துக்கள் அவனுடையதாயிருக்கும்; ஒருவன் ஆசாரியனுக்குக் கொடுக்கிறது எதுவும் அவனுக்கே உரியது என்று சொல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வ்வொருவரும் படைக்கும் பரிசுத்தமான வஸ்துக்கள் அவனுடையதாயிருக்கும்; ஒருவன் ஆசாரியனுக்குக் கொடுக்கிறது எதுவும் அவனுக்கே உரியது என்று சொல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மோசேயை நோக்கி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இஸ்ரவேல் புத்திரருக்குச் சொல்லவேண்டியது என்னவென்றால்: ஒருவனுடைய மனைவி பிறர்முகம் பார்த்து, புருஷனுக்குத் துரோகம்பண்ண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இஸ்ரவேல் புத்திரருக்குச் சொல்லவேண்டியது என்னவென்றால்: ஒருவனுடைய மனைவி பிறர்முகம் பார்த்து, புருஷனுக்குத் துரோகம்பண்ண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ோடே சம்யோகமாய்ச் சயனித்திருந்த விஷயத்தில் அவள் தீட்டுப்பட்டவளாயிருந்தும், அவளுடைய புருஷன் கண்களுக்கு அது மறைக்கப்பட்டு வெளிக்கு வராமல் இருக்கிறபோதும், சாட்சியில்லாமலும் அவள் கையும் களவுமாகப் பிடிக்கப்படாமலும் இருக்கிறபோத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ோடே சம்யோகமாய்ச் சயனித்திருந்த விஷயத்தில் அவள் தீட்டுப்பட்டவளாயிருந்தும், அவளுடைய புருஷன் கண்களுக்கு அது மறைக்கப்பட்டு வெளிக்கு வராமல் இருக்கிறபோதும், சாட்சியில்லாமலும் அவள் கையும் களவுமாகப் பிடிக்கப்படாமலும் இருக்கிறபோத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ிச்சலின் ஆவி அவன்மேல் வந்து, அவன் தன்னுடைய மனைவி தீட்டுப்படுத்தப்பட்டிருக்க, தீட்டுப்படுத்தப்பட்ட தன் மனைவியின்மேல் குரோதங்கொண்டிருந்தாலும், அல்லது அவன் மனைவி தீட்டுப்படுத்தப்படாதிருக்க, எரிச்சலின் ஆவி அவன்மேல் வந்து, அவன் அவள்மேல் குரோதங்கொண்டிருந்தால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ிச்சலின் ஆவி அவன்மேல் வந்து, அவன் தன்னுடைய மனைவி தீட்டுப்படுத்தப்பட்டிருக்க, தீட்டுப்படுத்தப்பட்ட தன் மனைவியின்மேல் குரோதங்கொண்டிருந்தாலும், அல்லது அவன் மனைவி தீட்டுப்படுத்தப்படாதிருக்க, எரிச்சலின் ஆவி அவன்மேல் வந்து, அவன் அவள்மேல் குரோதங்கொண்டிருந்தால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ப் புருஷன் தன் மனைவியை ஆசாரியனிடத்தில் அழைத்துக்கொண்டு வந்து, அவள் நிமித்தம் ஒரு எப்பா அளவான வாற்கோதுமை மாவிலே பத்தில் ஒரு பங்கைப் படைப்பாகக் கொடுக்கக்கடவன்; அது எரிச்சலின் காணிக்கையும் அக்கிரமத்தை நினைப்பூட்டும் காணிக்கையுமாய் இருப்பதினால், அதின்மேல் எண்ணெய் வார்க்காமலும் தூபவர்க்கம்போடாமலும் இருப்பான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ுஷ்டரோகிகள் யாவரையும், பிரமியமுள்ளவர்கள் யாவரையும், சவத்தினால் தீட்டுப்பட்டவர்கள் யாவரையும் பாளயத்திலிருந்து விலக்கிவிட இஸ்ரவேல் புத்திரருக்குக் கட்டளையிட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ப் புருஷன் தன் மனைவியை ஆசாரியனிடத்தில் அழைத்துக்கொண்டு வந்து, அவள் நிமித்தம் ஒரு எப்பா அளவான வாற்கோதுமை மாவிலே பத்தில் ஒரு பங்கைப் படைப்பாகக் கொடுக்கக்கடவன்; அது எரிச்சலின் காணிக்கையும் அக்கிரமத்தை நினைப்பூட்டும் காணிக்கையுமாய் இருப்பதினால், அதின்மேல் எண்ணெய் வார்க்காமலும் தூபவர்க்கம்போடாமலும் இருப்பான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ப் புருஷன் தன் மனைவியை ஆசாரியனிடத்தில் அழைத்துக்கொண்டு வந்து, அவள் நிமித்தம் ஒரு எப்பா அளவான வாற்கோதுமை மாவிலே பத்தில் ஒரு பங்கைப் படைப்பாகக் கொடுக்கக்கடவன்; அது எரிச்சலின் காணிக்கையும் அக்கிரமத்தை நினைப்பூட்டும் காணிக்கையுமாய் இருப்பதினால், அதின்மேல் எண்ணெய் வார்க்காமலும் தூபவர்க்கம்போடாமலும் இருப்பான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சாரின் அவளைச் சமீபத்தில் அழைத்து, கர்த்தருடைய சந்நிதியில் நிறுத்த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மண்பாண்டத்திலே பரிசுத்த ஜலம் வார்த்து, வாசஸ்தலத்தின் தரையிலிருக்கும் புழுதியிலே கொஞ்சம் எடுத்து, அந்த ஜலத்திலே போட்ட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மண்பாண்டத்திலே பரிசுத்த ஜலம் வார்த்து, வாசஸ்தலத்தின் தரையிலிருக்கும் புழுதியிலே கொஞ்சம் எடுத்து, அந்த ஜலத்திலே போட்ட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ஸ்திரீயைக் கர்த்தருடைய சந்நிதியில் நிறுத்தி, அவள் முக்காட்டை நீக்கி, எரிச்சலின் காணிக்கையாகிய நினைப்பூட்டுதலின் காணிக்கையை அவள் உள்ளங்கையிலே வைப்பானாக; சாபகாரணமான கசப்பான ஜலம் ஆசாரியன் கையிலிருக்கவேண்ட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ஸ்திரீயைக் கர்த்தருடைய சந்நிதியில் நிறுத்தி, அவள் முக்காட்டை நீக்கி, எரிச்சலின் காணிக்கையாகிய நினைப்பூட்டுதலின் காணிக்கையை அவள் உள்ளங்கையிலே வைப்பானாக; சாபகாரணமான கசப்பான ஜலம் ஆசாரியன் கையிலிருக்கவேண்ட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ஸ்திரீயைக் கர்த்தருடைய சந்நிதியில் நிறுத்தி, அவள் முக்காட்டை நீக்கி, எரிச்சலின் காணிக்கையாகிய நினைப்பூட்டுதலின் காணிக்கையை அவள் உள்ளங்கையிலே வைப்பானாக; சாபகாரணமான கசப்பான ஜலம் ஆசாரியன் கையிலிருக்கவேண்ட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ஆசாரியன் அவளை ஆணையிடுவித்து ஒருவனும் உன்னோடே சயனியாமலும், உன் புருஷனுக்கு உட்பட்டிருக்கிற நீ தீட்டுப்படத்தக்கதாய்ப் பிறர்முகம் பாராமலும் இருந்தால், சாபகாரணமான இந்தக் கசப்பான ஜலத்தின் தோஷத்துக்கு நீங்கலாயிருப்பாய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ஆசாரியன் அவளை ஆணையிடுவித்து ஒருவனும் உன்னோடே சயனியாமலும், உன் புருஷனுக்கு உட்பட்டிருக்கிற நீ தீட்டுப்படத்தக்கதாய்ப் பிறர்முகம் பாராமலும் இருந்தால், சாபகாரணமான இந்தக் கசப்பான ஜலத்தின் தோஷத்துக்கு நீங்கலாயிருப்பாய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ுஷ்டரோகிகள் யாவரையும், பிரமியமுள்ளவர்கள் யாவரையும், சவத்தினால் தீட்டுப்பட்டவர்கள் யாவரையும் பாளயத்திலிருந்து விலக்கிவிட இஸ்ரவேல் புத்திரருக்குக் கட்டளையிட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ஆசாரியன் அவளை ஆணையிடுவித்து ஒருவனும் உன்னோடே சயனியாமலும், உன் புருஷனுக்கு உட்பட்டிருக்கிற நீ தீட்டுப்படத்தக்கதாய்ப் பிறர்முகம் பாராமலும் இருந்தால், சாபகாரணமான இந்தக் கசப்பான ஜலத்தின் தோஷத்துக்கு நீங்கலாயிருப்பாய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ன் புருஷனுக்கு உட்பட்டிருக்கிற நீ பிறர்முகம் பார்த்து, உன் புருஷனோடேயன்றி அந்நியனோடே சம்யோகமாய் சயனித்துத் தீட்டுப்பட்டிருப்பாயானால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ன் புருஷனுக்கு உட்பட்டிருக்கிற நீ பிறர்முகம் பார்த்து, உன் புருஷனோடேயன்றி அந்நியனோடே சம்யோகமாய் சயனித்துத் தீட்டுப்பட்டிருப்பாயானால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உன் இடுப்பு சூம்பவும், உன் வயிறு வீங்கவும்பண்ணி, உன்னை உன் ஜனங்களுக்குள்ளே சாபமும் ஆணையிடுங்குறியுமாக வைப்பார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உன் இடுப்பு சூம்பவும், உன் வயிறு வீங்கவும்பண்ணி, உன்னை உன் ஜனங்களுக்குள்ளே சாபமும் ஆணையிடுங்குறியுமாக வைப்பாராக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உன் இடுப்பு சூம்பவும், உன் வயிறு வீங்கவும்பண்ணி, உன்னை உன் ஜனங்களுக்குள்ளே சாபமும் ஆணையிடுங்குறியுமாக வைப்பாராக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பகாரணமான இந்த ஜலம் உன் வயிறு வீங்கவும் இடுப்பு சூம்பவும் பண்ணும்படி, உன் குடலுக்குள் பிரவேசிக்கக்கடவது என்கிற சாபவார்த்தையாலே ஸ்திரீயை ஆணையிடுவித்துச் சொல்வானாக. அதற்கு அந்த ஸ்திரீ: ஆமென், ஆமென், என்று சொல்லக்கடவ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பகாரணமான இந்த ஜலம் உன் வயிறு வீங்கவும் இடுப்பு சூம்பவும் பண்ணும்படி, உன் குடலுக்குள் பிரவேசிக்கக்கடவது என்கிற சாபவார்த்தையாலே ஸ்திரீயை ஆணையிடுவித்துச் சொல்வானாக. அதற்கு அந்த ஸ்திரீ: ஆமென், ஆமென், என்று சொல்லக்கடவ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ஆசாரியன் இந்தச் சாப வார்த்தைகளை ஒரு சீட்டில் எழுதி, அவைகளைக் கசப்பான ஜலத்தினால் கழுவிப்போட்ட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ஆசாரியன் இந்தச் சாப வார்த்தைகளை ஒரு சீட்டில் எழுதி, அவைகளைக் கசப்பான ஜலத்தினால் கழுவிப்போட்ட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ண்பிள்ளையானாலும் பெண்பிள்ளையானாலும் அப்படிப்பட்டவர்களை நீங்கள் விலக்கி, நான் வாசம்பண்ணுகிற தங்கள் பாளயங்களை அவர்கள் தீட்டுப்படுத்தாதபடிக்கு, நீங்கள் அவர்களைப் பாளயத்திற்குப் புறம்பாக்கிவிடக்கடவீர்கள் என்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பகாரணமான அந்தக் கசப்பான ஜலத்தை அவள் குடிக்கும்படி பண்ணுவான்; அப்பொழுது சாபகாரணமான அந்த ஜலம் அவளுக்குள் இறங்கிக் கசப்பா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பகாரணமான அந்தக் கசப்பான ஜலத்தை அவள் குடிக்கும்படி பண்ணுவான்; அப்பொழுது சாபகாரணமான அந்த ஜலம் அவளுக்குள் இறங்கிக் கசப்பா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 ஆசாரியன் எரிச்சலின் காணிக்கையை அந்த ஸ்திரீயின் கையிலிருந்து வாங்கி, அதைக் கர்த்தருடைய சந்நிதியில் அசைவாட்டி, பீடத்தின்மேல் செலுத்தி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 ஆசாரியன் எரிச்சலின் காணிக்கையை அந்த ஸ்திரீயின் கையிலிருந்து வாங்கி, அதைக் கர்த்தருடைய சந்நிதியில் அசைவாட்டி, பீடத்தின்மேல் செலுத்தி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ஞாபகக்குறியாக அதிலே ஒரு கைப்பிடி நிறைய எடுத்து, பீடத்தின்மேல் தகனித்து, பின்பு ஸ்திரீக்கு அந்த ஜலத்தைக் குடிக்கும்படி கொடுக்கக்கடவ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ஞாபகக்குறியாக அதிலே ஒரு கைப்பிடி நிறைய எடுத்து, பீடத்தின்மேல் தகனித்து, பின்பு ஸ்திரீக்கு அந்த ஜலத்தைக் குடிக்கும்படி கொடுக்கக்கடவ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ஜலத்தைக் குடிக்கச் செய்தபின்பு சம்பவிப்பதாவது: அவள் தீட்டுப்பட்டு, தன் புருஷனுக்குத் துரோகம்பண்ணியிருந்தால், சாபகாரணமான அந்த ஜலம் அவளுக்குள் பிரவேசித்துக் கசப்புண்டானதினால், அவள் வயிறு வீங்கி, அவள் இடுப்பு சூம்பும்; இப்படியே அந்த ஸ்திரீ தன் ஜனங்களுக்குள்ளே சாபமாக இருப்பா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ஜலத்தைக் குடிக்கச் செய்தபின்பு சம்பவிப்பதாவது: அவள் தீட்டுப்பட்டு, தன் புருஷனுக்குத் துரோகம்பண்ணியிருந்தால், சாபகாரணமான அந்த ஜலம் அவளுக்குள் பிரவேசித்துக் கசப்புண்டானதினால், அவள் வயிறு வீங்கி, அவள் இடுப்பு சூம்பும்; இப்படியே அந்த ஸ்திரீ தன் ஜனங்களுக்குள்ளே சாபமாக இருப்பா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ஜலத்தைக் குடிக்கச் செய்தபின்பு சம்பவிப்பதாவது: அவள் தீட்டுப்பட்டு, தன் புருஷனுக்குத் துரோகம்பண்ணியிருந்தால், சாபகாரணமான அந்த ஜலம் அவளுக்குள் பிரவேசித்துக் கசப்புண்டானதினால், அவள் வயிறு வீங்கி, அவள் இடுப்பு சூம்பும்; இப்படியே அந்த ஸ்திரீ தன் ஜனங்களுக்குள்ளே சாபமாக இருப்பா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ஜலத்தைக் குடிக்கச் செய்தபின்பு சம்பவிப்பதாவது: அவள் தீட்டுப்பட்டு, தன் புருஷனுக்குத் துரோகம்பண்ணியிருந்தால், சாபகாரணமான அந்த ஜலம் அவளுக்குள் பிரவேசித்துக் கசப்புண்டானதினால், அவள் வயிறு வீங்கி, அவள் இடுப்பு சூம்பும்; இப்படியே அந்த ஸ்திரீ தன் ஜனங்களுக்குள்ளே சாபமாக இருப்ப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ண்பிள்ளையானாலும் பெண்பிள்ளையானாலும் அப்படிப்பட்டவர்களை நீங்கள் விலக்கி, நான் வாசம்பண்ணுகிற தங்கள் பாளயங்களை அவர்கள் தீட்டுப்படுத்தாதபடிக்கு, நீங்கள் அவர்களைப் பாளயத்திற்குப் புறம்பாக்கிவிடக்கடவீர்கள் என்ற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ஸ்திரீ தீட்டுப்படாமல் சுத்தமாயிருந்தால், அவள் அதற்கு நீங்கலாகி, கர்ப்பந்தரிக்கத்தக்கவளாயிருப்பா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ஒரு ஸ்திரீ தன் புருஷனோடேயன்றி அந்நிய புருஷனோடே சேர்ந்து தீட்டுப்பட்டதினால் உண்டான எரிச்சலுக்கும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ஒரு ஸ்திரீ தன் புருஷனோடேயன்றி அந்நிய புருஷனோடே சேர்ந்து தீட்டுப்பட்டதினால் உண்டான எரிச்சலுக்கும்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ுருஷன்மேல் எரிச்சலின் ஆவி வருகிறதினால், அவன் தன் மனைவியின்மேல் அடைந்த சமுசயத்துக்கும் அடுத்த பிரமாணம் இதுவே. அவன் கர்த்தருடைய சந்நிதியில் தன் மனைவியை நிறுத்துவானாக; ஆசாரியன் இந்தப் பிரமாணத்தின்படியெல்லாம் அவளுக்குச் செய்யக்கடவ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ுருஷன்மேல் எரிச்சலின் ஆவி வருகிறதினால், அவன் தன் மனைவியின்மேல் அடைந்த சமுசயத்துக்கும் அடுத்த பிரமாணம் இதுவே. அவன் கர்த்தருடைய சந்நிதியில் தன் மனைவியை நிறுத்துவானாக; ஆசாரியன் இந்தப் பிரமாணத்தின்படியெல்லாம் அவளுக்குச் செய்யக்கடவ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ுருஷனானவன் அக்கிரமத்திற்கு நீங்கலாயிருப்பான்; அப்படிப்பட்ட ஸ்திரீயோ, தன் அக்கிரமத்தைச் சுமப்பாள் என்று சொல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மோசேக்குச் சொன்னபடியே, இஸ்ரவேல் புத்திரர் செய்து, அவர்களைப் பாளயத்திற்குப் புறம்பாக்கிவி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மோசேக்குச் சொன்னபடியே, இஸ்ரவேல் புத்திரர் செய்து, அவர்களைப் பாளயத்திற்குப் புறம்பாக்கிவி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லும் கர்த்தர் மோசேயை நோக்கி: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peak unto the children of Israel, When a man or woman shall commit any sin that men commit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a trespass against the LORD, and that person be guilt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they shall confess their sin which they have done: and he shall recompense his trespas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incipal thereof, and add unto it the fifth part thereof, and give it unto him against whom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trespa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if the man have no kinsman to recompense the trespass unto, let the trespass be recompen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LORD, even to the priest; beside the ram of the atonement, whereby an atonement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every offering of all the holy things of the children of Israel, which they bring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, shall be 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every man's hallowed things shall be his: whatsoever any man gives the priest, it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peak unto the children of Israel, and say unto them, If any man's wife go aside, and commit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spass against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 man lie with her carnally, and it be hid from the eyes of her husband, and be kept clo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he be defiled, and there be no witness against her, neither she be taken with the mann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spirit of jealousy come upon him, and he be jealous of his wife, and she be defiled: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f the spirit of jealousy come upon him, and he be jealous of his wife, and she be not defil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shall the man bring his wife unto the priest, and he shall bring her offering for her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Command the children of Israel, that they put out of the camp every leper, and every one that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nth part of an ephah of barley meal; he shall pour no oil upon it, nor put frankincense there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it is an offering of jealousy, an offering of memorial, bringing iniquity to remembr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priest shall bring her near, and set her before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priest shall take holy water in an earthen vessel; and of the dust that is in the flo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tabernacle the priest shall take, and put it into the wa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priest shall set the woman before the LORD, and uncover the woman's head, and pu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 of memorial in her hands, which is the jealousy offering: and the priest shall have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the bitter water that causes the cur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priest shall charge her by an oath, and say unto the woman, If no man have lain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and if you have not gone aside to uncleanness with another instead of your husband, be you f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issue, and whosoever is defiled by the d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is bitter water that causes the cur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if you have gone aside to another instead of your husband, and if you be defiled, and s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have lain with you beside yours husb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the priest shall charge the woman with an oath of cursing, and the priest shall say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man, The LORD make you a curse and an oath among your people, when the LORD does mak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gh to rot, and your belly to swel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is water that causes the curse shall go into your bowels, to make your belly to swel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thigh to rot: And the woman shall say, Amen, a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priest shall write these curses in a book, and he shall blot them out with the bit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oth male and female shall all of you put out, without the camp shall all of you put them;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e shall cause the woman to drink the bitter water that causes the curse: and the wate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uses the curse shall enter into her, and become bi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the priest shall take the jealousy offering out of the woman's hand, and shall wav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 before the LORD, and offer it upon the alt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priest shall take an handful of the offering, even the memorial thereof, and burn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altar, and afterward shall cause the woman to drink the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when he has made her to drink the water, then it shall come to pass, that, if she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filed, and have done trespass against her husband, that the water that causes the curs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ter into her, and become bitter, and her belly shall swell, and her thigh shall rot: and the wo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a curse among her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defile not their camps, in the midst whereof I dw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if the woman be not defiled, but be clean; then she shall be free, and shall conceive s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is is the law of jealousies, when a wife goes aside to another instead of her husband, and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fil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Or when the spirit of jealousy comes upon him, and he be jealous over his wife, and shall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man before the LORD, and the priest shall execute upon her all this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n shall the man be guiltless from iniquity, and this woman shall bear her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children of Israel did so, and put them out without the camp: as the LORD spok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ses, so did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2026-06-03T08:34:07Z</dcterms:created>
  <dcterms:modified xsi:type="dcterms:W3CDTF">2026-06-03T08:34:07Z</dcterms:modified>
  <dc:title>எண்ணாகமம்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