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ஊசாய் அப்சலோமிடத்தில் வந்தபோது, அப்சலோம் அவனைப் பார்த்து: இந்தப்பிரகாரமாக அகிப்தோப்பேல் சொன்னான்; அவன் வார்த்தையின்படிசெய்வோமோ, அல்லவென்றால், நீ சொல் என்றான்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ஊசாய் அப்சலோமிடத்தில் வந்தபோது, அப்சலோம் அவனைப் பார்த்து: இந்தப்பிரகாரமாக அகிப்தோப்பேல் சொன்னான்; அவன் வார்த்தையின்படிசெய்வோமோ, அல்லவென்றால், நீ சொல் என்றான்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ஊசாய் அப்சலோமை நோக்கி: அகித்தோப்பேல் இந்த விசைசொன்ன ஆலோசனை நல்லதல்ல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ஊசாய்: உம்முடைய தகப்பனும் அவன் மனுஷரும் பலசாலிகள் என்றும், வெளியிலே குட்டிகளைப் பறிகொடுத்த கரடியைப்போல மனமெரிகிறவர்கள் என்றும் நீர் அறிவீர்; உம்முடைய தகப்பன் யுத்தவீரனுமாயிருக்கிறார்; அவர் இராக்காலத்தில் ஜனங்களோடே தங்கமாட்ட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ஊசாய்: உம்முடைய தகப்பனும் அவன் மனுஷரும் பலசாலிகள் என்றும், வெளியிலே குட்டிகளைப் பறிகொடுத்த கரடியைப்போல மனமெரிகிறவர்கள் என்றும் நீர் அறிவீர்; உம்முடைய தகப்பன் யுத்தவீரனுமாயிருக்கிறார்; அவர் இராக்காலத்தில் ஜனங்களோடே தங்கமாட்ட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ேலும் ஊசாய்: உம்முடைய தகப்பனும் அவன் மனுஷரும் பலசாலிகள் என்றும், வெளியிலே குட்டிகளைப் பறிகொடுத்த கரடியைப்போல மனமெரிகிறவர்கள் என்றும் நீர் அறிவீர்; உம்முடைய தகப்பன் யுத்தவீரனுமாயிருக்கிறார்; அவர் இராக்காலத்தில் ஜனங்களோடே தங்கமாட்ட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அவர் இப்பொழுது ஒரு கெபியிலாவது, வேறே யாதோரிடத்திலாவது ஒளித்திருப்பார்; துவக்கத்திலேதானே நம்முடையவர்களில் சிலர் பட்டார்களேயானால், அதைக் கேட்கிற யாவரும் அப்சலோமைப் பின்செல்லுகிற ஜனங்களில் சங்காரம் உண்டாயிற்று என்ப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அவர் இப்பொழுது ஒரு கெபியிலாவது, வேறே யாதோரிடத்திலாவது ஒளித்திருப்பார்; துவக்கத்திலேதானே நம்முடையவர்களில் சிலர் பட்டார்களேயானால், அதைக் கேட்கிற யாவரும் அப்சலோமைப் பின்செல்லுகிற ஜனங்களில் சங்காரம் உண்டாயிற்று என்ப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அவர் இப்பொழுது ஒரு கெபியிலாவது, வேறே யாதோரிடத்திலாவது ஒளித்திருப்பார்; துவக்கத்திலேதானே நம்முடையவர்களில் சிலர் பட்டார்களேயானால், அதைக் கேட்கிற யாவரும் அப்சலோமைப் பின்செல்லுகிற ஜனங்களில் சங்காரம் உண்டாயிற்று என்ப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ிங்கத்தின் இருதயத்திற்கொத்த இருதயமுள்ள பலவானாயிருக்கிறவனுங்கூட கலங்கிப்போவான்; உம்முடைய தகப்பன் சவுரியவான் என்றும், அவரோடிருக்கிறவர்கள் பலசாலிகள் என்றும், இஸ்ரவேலர் எல்லாரும் அறி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கித்தோப்பேல் அப்சலோமை நோக்கி: நான் பன்னீராயிரம்பேரைத் தெரிந்துகொண்டு எழுந்து, இன்று இராத்திரி தாவீதைப் பின்தொடர்ந்து போகட்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சிங்கத்தின் இருதயத்திற்கொத்த இருதயமுள்ள பலவானாயிருக்கிறவனுங்கூட கலங்கிப்போவான்; உம்முடைய தகப்பன் சவுரியவான் என்றும், அவரோடிருக்கிறவர்கள் பலசாலிகள் என்றும், இஸ்ரவேலர் எல்லாரும் அறி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 நான் சொல்லுகிற யோசனையாவது, தாண்முதல் பெயெர்செபமட்டும் இருக்கிற கடற்கரை மணலத்தனை திரட்சியான இஸ்ரவேலர் எல்லாரும் உம்மண்டையில் கூட்டப்பட்டு, நீர்தானேகூட யுத்தத்திற்குப் போக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தலால் நான் சொல்லுகிற யோசனையாவது, தாண்முதல் பெயெர்செபமட்டும் இருக்கிற கடற்கரை மணலத்தனை திரட்சியான இஸ்ரவேலர் எல்லாரும் உம்மண்டையில் கூட்டப்பட்டு, நீர்தானேகூட யுத்தத்திற்குப் போகவேண்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ைக் கண்டுபிடிக்கிற எவ்விடத்திலாகிலும் நாம் அவரிடத்தில் போய், பனி பூமியின்மேல் இறங்குவதுபோல அவர்மேல் இறங்குவோம் அப்படியே அவரோடிருக்கிற எல்லா மனுஷரிலும் ஒருவனும் அவருக்கு மீந்திருப்பத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ைக் கண்டுபிடிக்கிற எவ்விடத்திலாகிலும் நாம் அவரிடத்தில் போய், பனி பூமியின்மேல் இறங்குவதுபோல அவர்மேல் இறங்குவோம் அப்படியே அவரோடிருக்கிற எல்லா மனுஷரிலும் ஒருவனும் அவருக்கு மீந்திருப்பத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அவரைக் கண்டுபிடிக்கிற எவ்விடத்திலாகிலும் நாம் அவரிடத்தில் போய், பனி பூமியின்மேல் இறங்குவதுபோல அவர்மேல் இறங்குவோம் அப்படியே அவரோடிருக்கிற எல்லா மனுஷரிலும் ஒருவனும் அவருக்கு மீந்திருப்ப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 பட்டணத்திற்குள் புகுந்தாரேயானால், இஸ்ரவேலர் எல்லாரும் அந்தப் பட்டணத்தின்மேல் கயிறுகளைப்போட்டு அங்கே ஒரு பொடிக்கல்லும் காணப்படாதே போகுமட்டும், அதை இழுத்து ஆற்றிலே போடுவார்கள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ஒரு பட்டணத்திற்குள் புகுந்தாரேயானால், இஸ்ரவேலர் எல்லாரும் அந்தப் பட்டணத்தின்மேல் கயிறுகளைப்போட்டு அங்கே ஒரு பொடிக்கல்லும் காணப்படாதே போகுமட்டும், அதை இழுத்து ஆற்றிலே போடுவார்கள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ப்சலோமும் இஸ்ரவேல் மனுஷர் அனைவரும்: அகித்தோப்பேலின் ஆலோசனையைப்பார்க்கிலும் அற்கியனாகிய ஊசாயின் ஆலோசனை நல்லது என்றார்கள்; இப்படி கர்த்தர் அப்சலோமின்மேல் பொல்லாப்பை வரப்பண்ணும்பொருட்டு, அகித்தோப்பேலின் நல்லஆலோசனையை அபத்தமாக்குகிறதற்குக் கர்த்தர் கட்டளையிட்ட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ப்சலோமும் இஸ்ரவேல் மனுஷர் அனைவரும்: அகித்தோப்பேலின் ஆலோசனையைப்பார்க்கிலும் அற்கியனாகிய ஊசாயின் ஆலோசனை நல்லது என்றார்கள்; இப்படி கர்த்தர் அப்சலோமின்மேல் பொல்லாப்பை வரப்பண்ணும்பொருட்டு, அகித்தோப்பேலின் நல்லஆலோசனையை அபத்தமாக்குகிறதற்குக் கர்த்தர் கட்டளையிட்ட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அகித்தோப்பேல் அப்சலோமை நோக்கி: நான் பன்னீராயிரம்பேரைத் தெரிந்துகொண்டு எழுந்து, இன்று இராத்திரி தாவீதைப் பின்தொடர்ந்து போகட்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ப்சலோமும் இஸ்ரவேல் மனுஷர் அனைவரும்: அகித்தோப்பேலின் ஆலோசனையைப்பார்க்கிலும் அற்கியனாகிய ஊசாயின் ஆலோசனை நல்லது என்றார்கள்; இப்படி கர்த்தர் அப்சலோமின்மேல் பொல்லாப்பை வரப்பண்ணும்பொருட்டு, அகித்தோப்பேலின் நல்லஆலோசனையை அபத்தமாக்குகிறதற்குக் கர்த்தர் கட்டளையிட்ட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ஊசாய், சாதோக் அபியத்தார் என்னும் ஆசாரியர்களைப் பார்த்து: இன்ன இன்னபடி அகித்தோப்பேல் அப்சலோமுக்கும் இஸ்ரவேலின் மூப்பருக்கும் ஆலோசனைச் சொன்னான்; நானோ இன்ன இன்னபடி ஆலோசனை சொன்ன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ஊசாய், சாதோக் அபியத்தார் என்னும் ஆசாரியர்களைப் பார்த்து: இன்ன இன்னபடி அகித்தோப்பேல் அப்சலோமுக்கும் இஸ்ரவேலின் மூப்பருக்கும் ஆலோசனைச் சொன்னான்; நானோ இன்ன இன்னபடி ஆலோசனை சொன்னே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ம் நீங்கள் சீக்கிரமாய்த் தாவீதுக்கு அறிவிக்கும்படிக்குச் செய்தி அனுப்பி: நீர் இன்று இராத்திரி வனாந்தரத்தின் வெளிகளிலே தங்கவேண்டாம்; ராஜாவும் அவரோடிருக்கிற சகல ஜனங்களும் விழுங்கப்படாதபடிக்குத் தாமதம் இல்லாமல் அக்கரைப்படவேண்டும் என்று சொல்லச்சொல்லுங்கள்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ம் நீங்கள் சீக்கிரமாய்த் தாவீதுக்கு அறிவிக்கும்படிக்குச் செய்தி அனுப்பி: நீர் இன்று இராத்திரி வனாந்தரத்தின் வெளிகளிலே தங்கவேண்டாம்; ராஜாவும் அவரோடிருக்கிற சகல ஜனங்களும் விழுங்கப்படாதபடிக்குத் தாமதம் இல்லாமல் அக்கரைப்படவேண்டும் என்று சொல்லச்சொல்லுங்கள்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ப்பொழுதும் நீங்கள் சீக்கிரமாய்த் தாவீதுக்கு அறிவிக்கும்படிக்குச் செய்தி அனுப்பி: நீர் இன்று இராத்திரி வனாந்தரத்தின் வெளிகளிலே தங்கவேண்டாம்; ராஜாவும் அவரோடிருக்கிற சகல ஜனங்களும் விழுங்கப்படாதபடிக்குத் தாமதம் இல்லாமல் அக்கரைப்படவேண்டும் என்று சொல்லச்சொல்லுங்கள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னத்தானும் அகிமாசும், தாங்கள் நகரத்தில் பிரவேசிக்கிறதினால் காணப்படாதபடிக்கு, இன்றோகேல் அண்டை நின்றுகொண்டிருந்தார்கள்; ஒரு வேலைக்காரி போய், அதை அவர்களுக்குச் சொன்னாள்; அவர்கள் தாவீதுராஜாவுக்கு அதை அறிவிக்கப்போ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யோனத்தானும் அகிமாசும், தாங்கள் நகரத்தில் பிரவேசிக்கிறதினால் காணப்படாதபடிக்கு, இன்றோகேல் அண்டை நின்றுகொண்டிருந்தார்கள்; ஒரு வேலைக்காரி போய், அதை அவர்களுக்குச் சொன்னாள்; அவர்கள் தாவீதுராஜாவுக்கு அதை அறிவிக்கப்போ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 பிள்ளையாண்டான் அவர்களைக் கண்டு, அப்சலோமுக்கு அறிவித்தான்; ஆகையால், அவர்கள் இருவரும் சீக்கிரமாய்ப் போய், பகூரிமிலிருக்கிற ஒரு மனுஷன் வீட்டிற்குள் பிரவேசித்தார்கள்; அவன் முற்றத்தில் ஒரு கிணறு இருந்தது; அதில் இறங்கின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ஒரு பிள்ளையாண்டான் அவர்களைக் கண்டு, அப்சலோமுக்கு அறிவித்தான்; ஆகையால், அவர்கள் இருவரும் சீக்கிரமாய்ப் போய், பகூரிமிலிருக்கிற ஒரு மனுஷன் வீட்டிற்குள் பிரவேசித்தார்கள்; அவன் முற்றத்தில் ஒரு கிணறு இருந்தது; அதில் இறங்க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விடாய்த்தவனும் கை தளர்ந்தவனுமாயிருக்கையில், நான் அவனிடத்தில் போய், அவனைத் திடுக்கிடப்பண்ணுவேன்; அப்பொழுது அவனோடிருக்கும் ஜனங்களெல்லாரும் ஓடிப்போவதினால், நான் ராஜா ஒருவனைமாத்திரம் வெட்டி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ீட்டுக்காரி ஒரு பாயை எடுத்து, கிணற்றுவாயின்மேல் விரித்து, காரியம் வெளிப்படாதபடிக்கு அதன்மேல் நொய்யைப் பரப்பிவைத்தா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வீட்டுக்காரி ஒரு பாயை எடுத்து, கிணற்றுவாயின்மேல் விரித்து, காரியம் வெளிப்படாதபடிக்கு அதன்மேல் நொய்யைப் பரப்பிவைத்த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சலோமின் சேவகர் அந்த ஸ்திரீயினிடத்தில் வீட்டிற்குள் வந்து: அகிமாசும் யோனத்தானும் எங்கே என்று கேட்டார்கள்; அவர்களுக்கு அந்த ஸ்திரீ: வாய்க்காலுக்கு அப்பாலே போய்விட்டார்கள் என்றான்; இவர்கள் தேடிக்காணாதேபோய், எருசலேமுக்குத் திரும்பின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சலோமின் சேவகர் அந்த ஸ்திரீயினிடத்தில் வீட்டிற்குள் வந்து: அகிமாசும் யோனத்தானும் எங்கே என்று கேட்டார்கள்; அவர்களுக்கு அந்த ஸ்திரீ: வாய்க்காலுக்கு அப்பாலே போய்விட்டார்கள் என்றான்; இவர்கள் தேடிக்காணாதேபோய், எருசலேமுக்குத் திரும்பி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சலோமின் சேவகர் அந்த ஸ்திரீயினிடத்தில் வீட்டிற்குள் வந்து: அகிமாசும் யோனத்தானும் எங்கே என்று கேட்டார்கள்; அவர்களுக்கு அந்த ஸ்திரீ: வாய்க்காலுக்கு அப்பாலே போய்விட்டார்கள் என்றான்; இவர்கள் தேடிக்காணாதேபோய், எருசலேமுக்குத் திரும்பி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போனபிற்பாடு, அவர்கள் கிணற்றிலிருந்து ஏறிவந்து, தாவீது ராஜாவுக்கு அறிவித்து, தாவீதை நோக்கி: சீக்கிரமாய் எழுந்து ஆற்றைக்கடந்துபோங்கள்; இன்னபடி அகித்தோப்பேல் உங்களுக்கு விரோதமாய் ஆலோசனை சொன்னான் என்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போனபிற்பாடு, அவர்கள் கிணற்றிலிருந்து ஏறிவந்து, தாவீது ராஜாவுக்கு அறிவித்து, தாவீதை நோக்கி: சீக்கிரமாய் எழுந்து ஆற்றைக்கடந்துபோங்கள்; இன்னபடி அகித்தோப்பேல் உங்களுக்கு விரோதமாய் ஆலோசனை சொன்னான் என்ற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வர்கள் போனபிற்பாடு, அவர்கள் கிணற்றிலிருந்து ஏறிவந்து, தாவீது ராஜாவுக்கு அறிவித்து, தாவீதை நோக்கி: சீக்கிரமாய் எழுந்து ஆற்றைக்கடந்துபோங்கள்; இன்னபடி அகித்தோப்பேல் உங்களுக்கு விரோதமாய் ஆலோசனை சொன்னான் என்ற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ம் அவனோடிருந்த சகல ஜனங்களும் எழுந்து யோர்தானைக் கடந்துபோனார்கள்; பொழுதுவிடிகிறதற்குள்ளாக யோர்தானைக் கடவாதவன் ஒருவனும் இ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தாவீதும் அவனோடிருந்த சகல ஜனங்களும் எழுந்து யோர்தானைக் கடந்துபோனார்கள்; பொழுதுவிடிகிறதற்குள்ளாக யோர்தானைக் கடவாதவன் ஒருவனும் இ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விடாய்த்தவனும் கை தளர்ந்தவனுமாயிருக்கையில், நான் அவனிடத்தில் போய், அவனைத் திடுக்கிடப்பண்ணுவேன்; அப்பொழுது அவனோடிருக்கும் ஜனங்களெல்லாரும் ஓடிப்போவதினால், நான் ராஜா ஒருவனைமாத்திரம் வெட்டி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கித்தோப்பேல் தன் யோசனையின்படி நடக்கவில்லை என்று கண்டபோது, தன் கழுதையின்மேல் சேணம் வைத்து ஏறி, தன் ஊரிலிருக்கிற தன் வீட்டுக்குப்போய், தன் வீட்டுக்காரியங்களை ஒழுங்குபடுத்தி, நான்றுகொண்டு செத்தான்; அவன் தகப்பன் கல்லறையில் அவனை அடக்கம்பண்ணின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கித்தோப்பேல் தன் யோசனையின்படி நடக்கவில்லை என்று கண்டபோது, தன் கழுதையின்மேல் சேணம் வைத்து ஏறி, தன் ஊரிலிருக்கிற தன் வீட்டுக்குப்போய், தன் வீட்டுக்காரியங்களை ஒழுங்குபடுத்தி, நான்றுகொண்டு செத்தான்; அவன் தகப்பன் கல்லறையில் அவனை அடக்கம்பண்ணின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கித்தோப்பேல் தன் யோசனையின்படி நடக்கவில்லை என்று கண்டபோது, தன் கழுதையின்மேல் சேணம் வைத்து ஏறி, தன் ஊரிலிருக்கிற தன் வீட்டுக்குப்போய், தன் வீட்டுக்காரியங்களை ஒழுங்குபடுத்தி, நான்றுகொண்டு செத்தான்; அவன் தகப்பன் கல்லறையில் அவனை அடக்கம்பண்ணினார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ாவீது மக்னாயீமுக்கு வந்தான்; அப்சலோம் சகல இஸ்ரவேலரோடுங்கூட யோர்தானைக் கடந்த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தாவீது மக்னாயீமுக்கு வந்தான்; அப்சலோம் சகல இஸ்ரவேலரோடுங்கூட யோர்தானைக் கடந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சலோம், யோவாபுக்குப் பதிலாக அமாசாவை இராணுவத்தலைவனாக்கினான்; இந்த அமாசா, நாகாசின் குமாரத்தியும் செருயாவின் சகோதரியும் யோவாபின் அத்தையுமாகிய அபிகாயிலைப் படைத்த இஸ்ரவேலனாகிய எத்திரா என்னும் பேருள்ள ஒரு மனுஷனுடைய குமாரனாயிருந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சலோம், யோவாபுக்குப் பதிலாக அமாசாவை இராணுவத்தலைவனாக்கினான்; இந்த அமாசா, நாகாசின் குமாரத்தியும் செருயாவின் சகோதரியும் யோவாபின் அத்தையுமாகிய அபிகாயிலைப் படைத்த இஸ்ரவேலனாகிய எத்திரா என்னும் பேருள்ள ஒரு மனுஷனுடைய குமாரனாயிருந்த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சலோம், யோவாபுக்குப் பதிலாக அமாசாவை இராணுவத்தலைவனாக்கினான்; இந்த அமாசா, நாகாசின் குமாரத்தியும் செருயாவின் சகோதரியும் யோவாபின் அத்தையுமாகிய அபிகாயிலைப் படைத்த இஸ்ரவேலனாகிய எத்திரா என்னும் பேருள்ள ஒரு மனுஷனுடைய குமாரனாயிருந்த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் ஜனங்களும் அப்சலோமும் கீலேயாத் தேசத்திலே பாளயமிறங்கி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வீது மக்னாயீமில் சேர்ந்தபோது, அம்மோன் புத்திரரின் தேசத்து ரப்பா பட்டணத்தானாகிய சோபி என்னும் நாகாசின் குமாரனும், லோதேபார் ஊரானான அம்மியேலின் குமாரன் மாகீரும், ரோகிலிம் ஊரானும் கீலேயாத்தியனுமாகிய பர்சிலாவ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ையெல்லாம் உம்முடைய வசமாய்த் திரும்பப்பண்ணுவேன், இப்படிச்செய்ய நீர் வகைதேடினால், எல்லாரும் திரும்பினபின் ஜனங்கள் சமாதானத்தோடு இருப்பார்கள் என்ற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வீது மக்னாயீமில் சேர்ந்தபோது, அம்மோன் புத்திரரின் தேசத்து ரப்பா பட்டணத்தானாகிய சோபி என்னும் நாகாசின் குமாரனும், லோதேபார் ஊரானான அம்மியேலின் குமாரன் மாகீரும், ரோகிலிம் ஊரானும் கீலேயாத்தியனுமாகிய பர்சிலாவும்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தாவீது மக்னாயீமில் சேர்ந்தபோது, அம்மோன் புத்திரரின் தேசத்து ரப்பா பட்டணத்தானாகிய சோபி என்னும் நாகாசின் குமாரனும், லோதேபார் ஊரானான அம்மியேலின் குமாரன் மாகீரும், ரோகிலிம் ஊரானும் கீலேயாத்தியனுமாகிய பர்சிலாவும்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ெத்தைகளையும், கலங்களையும், மண்பாண்டங்களையும், கோதுமையையும், வாற்கோதுமையையும், மாவையும், வறுத்த பயற்றைம் பெரும்பயற்றையும், சிறு பயற்றையும், வறுத்த சிறு பயற்றையும்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ெத்தைகளையும், கலங்களையும், மண்பாண்டங்களையும், கோதுமையையும், வாற்கோதுமையையும், மாவையும், வறுத்த பயற்றைம் பெரும்பயற்றையும், சிறு பயற்றையும், வறுத்த சிறு பயற்றையும்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னையும், வெண்ணெயையும், ஆடுகளையும், பால்கட்டிகளையும், தாவீதுக்கும் அவனோடிருந்த ஜனங்களுக்கும் சாப்பிடுகிறதற்குக் கொண்டுவந்தார்கள்; அந்த ஜனங்கள் வனாந்தரத்திலே பசியும் இளைப்பும் தவனமுமாயிருப்பார்கள் என்று இப்படிச் செய்த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னையும், வெண்ணெயையும், ஆடுகளையும், பால்கட்டிகளையும், தாவீதுக்கும் அவனோடிருந்த ஜனங்களுக்கும் சாப்பிடுகிறதற்குக் கொண்டுவந்தார்கள்; அந்த ஜனங்கள் வனாந்தரத்திலே பசியும் இளைப்பும் தவனமுமாயிருப்பார்கள் என்று இப்படிச் செய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ஜனங்களையெல்லாம் உம்முடைய வசமாய்த் திரும்பப்பண்ணுவேன், இப்படிச்செய்ய நீர் வகைதேடினால், எல்லாரும் திரும்பினபின் ஜனங்கள் சமாதானத்தோடு இருப்பார்கள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ந்த வார்த்தை அப்சலோமின் பார்வைக்கும் இஸ்ரவேலுடைய சகல மூப்பரின் பார்வைக்கும் நலமாய்த் தோன்றின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ிலும் அப்சலோம்: அற்கியனாகிய ஊசாயைக் கூப்பிட்டு, அவன் வாய்மொழியையும் கேட்போம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when Hushai was come to Absalom, Absalom spoke unto him, saying, Ahithophel has spoken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manner: shall we do after his saying? if not; speak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Hushai said unto Absalom, The counsel that Ahithophel has given is not good at this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, said Hushai, you know your father and his men, that they be mighty men, and they be chaf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ir minds, as a bear robbed of her whelps in the field: and your father is a man of wa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l not lodge with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hold, he is hid now in some pit, or in some other place: and it will come to pass, when som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be overthrown at the first, that whosoever hears it will say, There is a slaughter among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that follow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also that is valiant, whose heart is as the heart of a lion, shall utterly melt: for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Moreover Ahithophel said unto Absalom, Let me now choose out twelve thousand men,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knows that your father is a mighty man, and they which be with him are valiant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fore I counsel that all Israel be generally gathered unto you, from Dan even to Beersheba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the sand that is by the sea for multitude; and that you go to battle in yours own per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o shall we come upon him in some place where he shall be found, and we will light upon him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dew falls on the ground: and of him and of all the men that are with him there shall not be lef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 much as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Moreover, if he be got into a city, then shall all Israel bring ropes to that city, and we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aw it into the river, until there be not one small stone found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Absalom and all the men of Israel said, The counsel of Hushai the Archite is better tha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sel of Ahithophel. For the LORD had appointed to defeat the good counsel of Ahithophel,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ise and pursue after David this nigh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ent that the LORD might bring evil upon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hen said Hushai unto Zadok and to Abiathar the priests, Thus and thus did Ahithophel couns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salom and the elders of Israel; and thus and thus have I counsell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Now therefore send quickly, and tell David, saying, Lodge not this night in the plai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, but speedily pass over; lest the king be swallowed up, and all the people that are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w Jonathan and Ahimaaz stayed by Enrogel; for they might not be seen to come into the c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 maid servant went and told them; and they went and told king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evertheless a lad saw them, and told Absalom: but they went both of them away quickly, and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a man's house in Bahurim, which had a well in his court; where they went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I will come upon him while he is weary and weak handed, and will make him afraid: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woman took and spread a covering over the well's mouth, and spread ground corn thereo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thing was not kn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en Absalom's servants came to the woman to the house, they said, Where is Ahimaaz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nathan? And the woman said unto them, They be gone over the brook of water. And when they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ught and could not find them, they returned 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it came to pass, after they were departed, that they came up out of the well, and went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ld king David, and said unto David, Arise, and pass quickly over the water: for thus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hithophel counselled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David arose, and all the people that were with him, and they passed over Jordan: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ning light there lacked not one of them that was not gone over Jor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that are with him shall flee; and I will strike the king onl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when Ahithophel saw that his counsel was not followed, he saddled his ass, and aros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t him home to his house, to his city, and put his household in order, and hanged himself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ed, and was buried in the tomb of his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David came to Mahanaim. And Absalom passed over Jordan, he and all the men of Israel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bsalom made Amasa captain of the host instead of Joab: which Amasa was a man's son, wh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 was Ithra an Israelite, that went in to Abigail the daughter of Nahash, sister to Zerui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ab's m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So Israel and Absalom pitched in the land of Gilea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t came to pass, when David was come to Mahanaim, that Shobi the son of Nahash of Rabba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 will bring back all the people unto you: the man whom you seek is as if all returned: 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Ammon, and Machir the son of Ammiel of Lodebar, and Barzillai the Gileadit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gel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Brought beds, and basons, and earthen vessels, and wheat, and barley, and flour, and parch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rn, and beans, and lentils, and parched vegetabl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honey, and butter, and sheep, and cheese of cattle, for David, and for the people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im, to eat: for they said, The people is hungry, and weary, and thirsty, in the wilder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people shall be in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saying pleased Absalom well, and all the elder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n said Absalom, Call now Hushai the Archite also, and let us hear likewise what he s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2026-07-18T23:42:03Z</dcterms:created>
  <dcterms:modified xsi:type="dcterms:W3CDTF">2026-07-18T23:42:03Z</dcterms:modified>
  <dc:title>2 சாமுவேல்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