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ரிசனத்தை எங்கள் ஊழியத்தில் 
நிறைவேற்றிடும் ஆவியானவ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தந்தவரே... நிறைவேற்றிட உதவிடுமே...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இழந்து போன உந்தன் வல்லமையை
திரும்பவும் தந்திடுமே
நாங்கள் மறந்து போன தரிசனத்தை
மீண்டும் புதுப்பித்திட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ார்வையை ஒரு விசை தெளிவாக்கிடும் 
நோக்கத்தை நேராக்கிடும் 
உந்தன் சித்தத்தை விட்டு விலகிடாமல்
காத்துக் கொள்ளும் தேவன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ுய பலத்தை நம்பி தோற்றுப் போனோம் 
அனுபவம் சார்ந்து கொண்டோம்
உந்தன் கிருபையை முற்றிலும் சார்ந்து கொண்டு
ஓடிட உதவி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உண்மையுள்ளவர்களென்று நம்பி 
தந்த இவ்வூழியத்தை 
உண்மையாய் செய்திட வாஞ்சிக்கிறோம்
உந்தன் பலத்தால் நிரப்பி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2026-07-30T13:44:32Z</dcterms:created>
  <dcterms:modified xsi:type="dcterms:W3CDTF">2026-07-30T13:44:32Z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