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Greenland's icy mountains, 
From India's coral strand, 
Where Afric's sunny fountains 
Roll down their golden sand, — 
From many an ancient river, 
From many a palmy plain — 
They call us to deliver 
Their land from error's chain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hat though the spicy breezes 
Blow soft o'er Ceylon's isle ; 
Though every prospect pleases, 
And only man is vile : 
In vain with lavish kindness 
The gifts of God are strown ; 
The heathen, in his blindness, 
Bows down to wood and ston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Shall we, whose souls are lighted 
With wisdom from on high — 
Shall we, to men benighted, 
The lamp of life deny ? 
Salvation ! oh, salvation ! 
The joyful sound proclaim, 
Till earth's remotest nation 
Has learned Messiah's nam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aft, waft, ye winds, His story, 
And you, ye waters, roll, 
Till, like a sea of glory, 
It spreads from pole to pole ; 
Till o'er our ransomed nature 
The Lamb for sinners slain, 
Redeemer, King, Creator, 
In bliss returns to reign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2026-07-09T09:00:14Z</dcterms:created>
  <dcterms:modified xsi:type="dcterms:W3CDTF">2026-07-09T09:00:14Z</dcterms:modified>
  <dc:title>Hymn : 1070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