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presProps" Target="presProps.xml"/>
  <Relationship Id="rId45" Type="http://schemas.openxmlformats.org/officeDocument/2006/relationships/viewProps" Target="viewProps.xml"/>
  <Relationship Id="rId4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் பிரியமான சகோதரரே, கேளுங்கள்; தேவன் இவ்வுலகத்தின் தரித்திரரை விசுவாசத்தில் ஐசுவரியவான்களாகவும், தம்மிடத்தில் அன்புகூருகிறவர்களுக்குத் தாம் வாக்குத்தத்தம்பண்ணின ராஜ்யத்தைச் சுதந்தரிக்கிறவர்களாகவும் தெரிந்துகொள்ளவில்லையா?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ங்களோ தரித்திரரைக் கனவீனம்பண்ணுகிறீர்கள். ஐசுவரியவான்களல்லவோ உங்களை ஒடுக்குகிறார்கள்? அவர்களல்லவோ உங்களை நியாயாசனங்களுக்கு முன்பாக இழுக்கிறார்கள்?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நீங்களோ தரித்திரரைக் கனவீனம்பண்ணுகிறீர்கள். ஐசுவரியவான்களல்லவோ உங்களை ஒடுக்குகிறார்கள்? அவர்களல்லவோ உங்களை நியாயாசனங்களுக்கு முன்பாக இழுக்கிறார்கள்?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உங்களுக்குத் தரிக்கப்பட்ட நல்ல நாமத்தை அவர்களல்லவோ தூஷிக்கிறார்கள்?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ன்னிடத்தில் நீ அன்புகூருகிறதுபோலப் பிறனிடத்திலும் அன்புகூருவாயாக என்று வேதவாக்கியம் சொல்லுகிற ராஜரீக பிரமாணத்தை நீங்கள் நிறைவேற்றினால் நன்மைசெய்வீர்கள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உன்னிடத்தில் நீ அன்புகூருகிறதுபோலப் பிறனிடத்திலும் அன்புகூருவாயாக என்று வேதவாக்கியம் சொல்லுகிற ராஜரீக பிரமாணத்தை நீங்கள் நிறைவேற்றினால் நன்மைசெய்வீர்கள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ட்சபாதமுள்ளவர்களாயிருப்பீர்களானால், பாவஞ்செய்து, மீறினவர்களென்று நியாயப்பிரமாணத்தால் தீர்க்கப்படுவீ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பட்சபாதமுள்ளவர்களாயிருப்பீர்களானால், பாவஞ்செய்து, மீறினவர்களென்று நியாயப்பிரமாணத்தால் தீர்க்கப்படுவீ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எப்படியெனில், ஒருவன் நியாயப்பிரமாணம் முழுவதையும் கைக்கொண்டிருந்தும், ஒன்றிலே தவறினால் எல்லாவற்றிலும் குற்றவாளியாயிருப்ப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ஏனென்றால், விபசாரஞ்செய்யாதிருப்பாயாக என்று சொன்னவர் கொலைசெய்யாதிருப்பாயாக என்றும் சொன்னார்; ஆதலால், நீ விபசாரஞ்செய்யாமலிருந்தும் கொலைசெய்தாயானால் நியாயப்பிரமாணத்தை மீறினவனாவாய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ன் சகோதரரே, மகிமையுள்ள நம்முடைய கர்த்தராகிய இயேசுகிறிஸ்துவின்மேலுள்ள விசுவாசத்தைப் பட்சபாதத்தோடே பற்றிக்கொள்ளாதிருப்பீர்களாக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ஏனென்றால், விபசாரஞ்செய்யாதிருப்பாயாக என்று சொன்னவர் கொலைசெய்யாதிருப்பாயாக என்றும் சொன்னார்; ஆதலால், நீ விபசாரஞ்செய்யாமலிருந்தும் கொலைசெய்தாயானால் நியாயப்பிரமாணத்தை மீறினவனாவாய்.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சுயாதீனப்பிரமாணத்தினால் நியாயத்தீர்ப்படையப்போகிறவர்களாய் அதற்கேற்றபடி பேசி, அதற்கேற்றபடி செய்யுங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ஏனென்றால், இரக்கஞ்செய்யாதவனுக்கு இரக்கமில்லாத நியாயத்தீர்ப்புக் கிடைக்கும்; நியாயத்தீர்ப்புக்கு முன்பாக இரக்கம் மேன்மைபாராட்டும்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ஏனென்றால், இரக்கஞ்செய்யாதவனுக்கு இரக்கமில்லாத நியாயத்தீர்ப்புக் கிடைக்கும்; நியாயத்தீர்ப்புக்கு முன்பாக இரக்கம் மேன்மைபாராட்டும்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 சகோதரரே, ஒருவன் தனக்கு விசுவாசமுண்டென்று சொல்லியும், கிரியைகளில்லாதவனானால் அவனுக்குப் பிரயோஜனமென்ன? அந்த விசுவாசம் அவனை இரட்சிக்குமா?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என் சகோதரரே, ஒருவன் தனக்கு விசுவாசமுண்டென்று சொல்லியும், கிரியைகளில்லாதவனானால் அவனுக்குப் பிரயோஜனமென்ன? அந்த விசுவாசம் அவனை இரட்சிக்குமா?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ஒரு சகோதரனாவது சகோதரியாவது வஸ்திரமில்லாமலும் அநுதின ஆகாரமில்லாமலும் இருக்கும்போது,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ங்களில் ஒருவன் அவர்களை நோக்கி: நீங்கள் சமாதானத்தோடே போங்கள், குளிர்காய்ந்து பசியாறுங்களென்று சொல்லியும், சரீரத்திற்கு வேண்டியவைகளை அவர்களுக்குக் கொடாவிட்டால் பிரயோஜனமென்ன?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உங்களில் ஒருவன் அவர்களை நோக்கி: நீங்கள் சமாதானத்தோடே போங்கள், குளிர்காய்ந்து பசியாறுங்களென்று சொல்லியும், சரீரத்திற்கு வேண்டியவைகளை அவர்களுக்குக் கொடாவிட்டால் பிரயோஜனமென்ன?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அப்படியே விசுவாசமும் கிரியைகளில்லாதிருந்தால் தன்னிலேதானே செத்ததாயிருக்கும்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என் சகோதரரே, மகிமையுள்ள நம்முடைய கர்த்தராகிய இயேசுகிறிஸ்துவின்மேலுள்ள விசுவாசத்தைப் பட்சபாதத்தோடே பற்றிக்கொள்ளாதிருப்பீர்களாக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ஒருவன்: உனக்கு விசுவாசமுண்டு, எனக்குக் கிரியைகளுண்டு; கிரியைகளில்லாமல் உன் விசுவாசத்தை எனக்குக்காண்பி, நான் என் விசுவாசத்தை என் கிரியைகளினாலே உனக்குக் காண்பிப்பேன் என்பானே.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ஒருவன்: உனக்கு விசுவாசமுண்டு, எனக்குக் கிரியைகளுண்டு; கிரியைகளில்லாமல் உன் விசுவாசத்தை எனக்குக்காண்பி, நான் என் விசுவாசத்தை என் கிரியைகளினாலே உனக்குக் காண்பிப்பேன் என்பானே.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தேவன் ஒருவர் உண்டென்று விசுவாசிக்கிறாய், அப்படிச் செய்கிறது நல்லதுதான்; பிசாசுகளும் விசுவாசித்து, நடுங்குகின்றன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வீணான மனுஷனே, கிரியைகளில்லாத விசுவாசம் செத்ததென்று நீ அறியவேண்டுமோ?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நம்முடைய பிதாவாகிய ஆபிரகாம் தன் குமாரன் ஈசாக்கைப் பலிபீடத்தின்மேல் செலுத்தினபோது, கிரியைகளினாலே அல்லவோ நீதிமானாக்கப்பட்டான்?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விசுவாசம் அவனுடைய கிரியைகளோடேகூட முயற்சிசெய்து, கிரியைகளினாலே விசுவாசம் பூரணப்பட்டதென்று காண்கிறாயே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டியே ஆபிரகாம் தேவனை விசுவாசித்தான், அது அவனுக்கு நீதியாக எண்ணப்பட்டது என்கிற வேதவாக்கியம் நிறைவேறிற்று; அவன் தேவனுடைய சிநேகிதனென்னப்பட்டான்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அப்படியே ஆபிரகாம் தேவனை விசுவாசித்தான், அது அவனுக்கு நீதியாக எண்ணப்பட்டது என்கிற வேதவாக்கியம் நிறைவேறிற்று; அவன் தேவனுடைய சிநேகிதனென்னப்பட்டான்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ஆதலால், மனுஷன் விசுவாசத்திலேமாத்திரமல்ல, கிரியைகளினாலேயும் நீதிமானாக்கப்படுகிறானென்று நீங்கள் காண்கிறீர்களே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்தப்படி ராகாப் என்னும் வேசியும் தூதர்களை ஏற்றுக்கொண்டு வேறுவழியாய் அனுப்பிவிட்டபோது, கிரியைகளிலே அல்லவோ நீதியுள்ளவளாக்கப்பட்டாள்?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ஏனெனில், பொன்மோதிரமும் மினுக்குள்ள வஸ்திரமும் தரித்திருக்கிற ஒருமனுஷனும், கந்தையான வஸ்திரம் தரித்திருக்கிற ஒரு தரித்திரனும் உங்கள் ஆலயத்தில் வரும்போது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ந்தப்படி ராகாப் என்னும் வேசியும் தூதர்களை ஏற்றுக்கொண்டு வேறுவழியாய் அனுப்பிவிட்டபோது, கிரியைகளிலே அல்லவோ நீதியுள்ளவளாக்கப்பட்டாள்?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அப்படியே, ஆவியில்லாத சரீரம் செத்ததாயிருக்கிறதுபோல, கிரியைகளில்லாத விசுவாசமும் செத்ததாயிருக்கிறது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ஏனெனில், பொன்மோதிரமும் மினுக்குள்ள வஸ்திரமும் தரித்திருக்கிற ஒருமனுஷனும், கந்தையான வஸ்திரம் தரித்திருக்கிற ஒரு தரித்திரனும் உங்கள் ஆலயத்தில் வரும்போது,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ினுக்குள்ள வஸ்திரந்தரித்தவனைக் கண்ணோக்கி: நீர் இந்த நல்ல இடத்தில் உட்காரும் என்றும்; தரித்திரனைப் பார்த்து: நீ அங்கே நில்லு, அல்லது இங்கே என் பாதபடியண்டையிலே உட்காரு என்றும் நீங்கள் சொன்னால்,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மினுக்குள்ள வஸ்திரந்தரித்தவனைக் கண்ணோக்கி: நீர் இந்த நல்ல இடத்தில் உட்காரும் என்றும்; தரித்திரனைப் பார்த்து: நீ அங்கே நில்லு, அல்லது இங்கே என் பாதபடியண்டையிலே உட்காரு என்றும் நீங்கள் சொன்னால்,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உங்களுக்குள்ளே பேதகம்பண்ணி, தகாத சிந்தனைகளோடே நிதானிக்கிறவர்களாயிருப்பீர்களல்லவா?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என் பிரியமான சகோதரரே, கேளுங்கள்; தேவன் இவ்வுலகத்தின் தரித்திரரை விசுவாசத்தில் ஐசுவரியவான்களாகவும், தம்மிடத்தில் அன்புகூருகிறவர்களுக்குத் தாம் வாக்குத்தத்தம்பண்ணின ராஜ்யத்தைச் சுதந்தரிக்கிறவர்களாகவும் தெரிந்துகொள்ளவில்லையா?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66123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mes : 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of the kingdom which he has promised to them that love him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mes : 2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But all of you have despised the poor. Do not rich men oppress you, and draw you before the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mes : 2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ment seat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mes : 2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Do not they blaspheme that worthy name by the which all of you are calle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mes : 2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If all of you fulfill the royal law according to the scripture, You shall love your neighbour 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mes : 2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ourself, all of you do well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mes : 2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But if all of you have respect to persons, all of you commit sin, and are convinced of the law a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mes : 2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ransgressor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mes : 2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For whosoever shall keep the whole law, and yet offend in one point, he is guilty of all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mes : 2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For he that said, Do not commit adultery, said also, Do not kill. Now if you commit no adultery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mes : 2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My brethren, have not the faith of our Lord Jesus Christ, the Lord of glory, with respect of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mes : 2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yet if you kill, you are become a transgressor of the law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mes : 2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So speak all of you, and so do, as they that shall be judged by the law of libert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mes : 2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For he shall have judgment without mercy, that has showed no mercy; and mercy rejoices against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mes : 2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udgment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mes : 2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What does it profit, my brethren, though a man say he has faith, and have not works? can faith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mes : 2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save him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mes : 2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If a brother or sister be naked, and destitute of daily food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mes : 2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And one of you say unto them, Depart in peace, be all of you warmed and filled; notwithstanding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mes : 2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l of you give them not those things which are necessary to the body; what does it profit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mes : 2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Even so faith, if it has not works, is dead, being alon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mes : 2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person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mes : 2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Yea, a man may say, You have faith, and I have works: show me your faith without your works, and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mes : 2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I will show you my faith by my works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mes : 2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You believe that there is one God; you do well: the devils also believe, and tremble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mes : 2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But will you know, O vain man, that faith without works is dead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mes : 2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Was not Abraham our father justified by works, when he had offered Isaac his son upon the altar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mes : 2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See you how faith wrought with his works, and by works was faith made perfect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mes : 2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And the scripture was fulfilled which says, Abraham believed God, and it was imputed unto him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mes : 2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for righteousness: and he was called the Friend of God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mes : 2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All of you see then how that by works a man is justified, and not by faith only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mes : 2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Likewise also was not Rahab the harlot justified by works, when she had received the messengers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mes : 2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For if there come unto your assembly a man with a gold ring, in goodly apparel, and there come in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mes : 2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nd had sent them out another way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mes : 2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For as the body without the spirit is dead, so faith without works is dead also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mes : 2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also a poor man in vile raiment;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mes : 2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And all of you have respect to him that wears the cheerful clothing, and say unto him, Sit you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mes : 2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here in a good place; and say to the poor, Stand you there, or sit here under my footstool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mes : 2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Are all of you not then partial in yourselves, and are become judges of evil thoughts?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mes : 2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Hearken, my beloved brethren, Has not God chosen the poor of this world rich in faith, and heirs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James : 2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6">
  <a:themeElements>
    <a:clrScheme name="Theme8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2026-09-05T21:49:22Z</dcterms:created>
  <dcterms:modified xsi:type="dcterms:W3CDTF">2026-09-05T21:49:22Z</dcterms:modified>
  <dc:title>James : 2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