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presProps" Target="presProps.xml"/>
  <Relationship Id="rId13" Type="http://schemas.openxmlformats.org/officeDocument/2006/relationships/viewProps" Target="viewProps.xml"/>
  <Relationship Id="rId14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4138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சுவையே துதிசெய் நீ மன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சுவையே துதிசெய் – கிறிஸ்தேசுவ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சணுகாத பராபர வஸ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ேசகுமாரன் மெய்யான கிறிஸ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ரவான் தரையுந்தரு தந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ந்தர மிகுந்த சவுந்தராநந்த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ின காரியம் யாவும் முட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ண்ணிலும் விண்ணிலும் வாழ்ந்து சுகி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5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2026-07-31T19:11:52Z</dcterms:created>
  <dcterms:modified xsi:type="dcterms:W3CDTF">2026-07-31T19:11:52Z</dcterms:modified>
  <dc:title>துதிப் பாடல்கள் : 957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